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56" r:id="rId5"/>
    <p:sldId id="261" r:id="rId6"/>
    <p:sldId id="262" r:id="rId7"/>
    <p:sldId id="269" r:id="rId8"/>
    <p:sldId id="270" r:id="rId9"/>
    <p:sldId id="263" r:id="rId10"/>
    <p:sldId id="264" r:id="rId11"/>
    <p:sldId id="265" r:id="rId12"/>
    <p:sldId id="266" r:id="rId13"/>
    <p:sldId id="267" r:id="rId14"/>
    <p:sldId id="268" r:id="rId15"/>
    <p:sldId id="260" r:id="rId16"/>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2D3"/>
    <a:srgbClr val="7ED3D3"/>
    <a:srgbClr val="2E334E"/>
    <a:srgbClr val="3C4367"/>
    <a:srgbClr val="E2E868"/>
    <a:srgbClr val="FBC55A"/>
    <a:srgbClr val="FFFFFF"/>
    <a:srgbClr val="E1B28C"/>
    <a:srgbClr val="C8712D"/>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p:cViewPr varScale="1">
        <p:scale>
          <a:sx n="108" d="100"/>
          <a:sy n="108" d="100"/>
        </p:scale>
        <p:origin x="758" y="82"/>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0" d="100"/>
          <a:sy n="80"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07DE9-F9C1-4366-A626-02C94AAA52B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C646F3A3-178D-472B-85B6-BFA97189444E}">
      <dgm:prSet phldrT="[Text]"/>
      <dgm:spPr/>
      <dgm:t>
        <a:bodyPr/>
        <a:lstStyle/>
        <a:p>
          <a:r>
            <a:rPr lang="en-US" dirty="0"/>
            <a:t>Planning</a:t>
          </a:r>
        </a:p>
      </dgm:t>
    </dgm:pt>
    <dgm:pt modelId="{7317A63B-2361-47CC-ACE3-0D57CC54577C}" type="parTrans" cxnId="{E650337B-C577-4E28-968E-BA74D999D651}">
      <dgm:prSet/>
      <dgm:spPr/>
      <dgm:t>
        <a:bodyPr/>
        <a:lstStyle/>
        <a:p>
          <a:endParaRPr lang="en-US"/>
        </a:p>
      </dgm:t>
    </dgm:pt>
    <dgm:pt modelId="{EF35A883-EDA9-485C-8675-B0A8E5953FF9}" type="sibTrans" cxnId="{E650337B-C577-4E28-968E-BA74D999D651}">
      <dgm:prSet/>
      <dgm:spPr/>
      <dgm:t>
        <a:bodyPr/>
        <a:lstStyle/>
        <a:p>
          <a:endParaRPr lang="en-US"/>
        </a:p>
      </dgm:t>
    </dgm:pt>
    <dgm:pt modelId="{86EFB8BA-CD9A-4F93-8DA5-BB889B677D1A}">
      <dgm:prSet phldrT="[Text]"/>
      <dgm:spPr/>
      <dgm:t>
        <a:bodyPr/>
        <a:lstStyle/>
        <a:p>
          <a:r>
            <a:rPr lang="en-US" dirty="0"/>
            <a:t>Develop timeline</a:t>
          </a:r>
        </a:p>
      </dgm:t>
    </dgm:pt>
    <dgm:pt modelId="{DAEC0223-6ACA-4EB7-9389-BE85D8081D3D}" type="parTrans" cxnId="{49741B2C-0EAF-4769-8DF3-08244BC19397}">
      <dgm:prSet/>
      <dgm:spPr/>
      <dgm:t>
        <a:bodyPr/>
        <a:lstStyle/>
        <a:p>
          <a:endParaRPr lang="en-US"/>
        </a:p>
      </dgm:t>
    </dgm:pt>
    <dgm:pt modelId="{89DECE9C-E31C-4EBD-A951-36FA93B3AA59}" type="sibTrans" cxnId="{49741B2C-0EAF-4769-8DF3-08244BC19397}">
      <dgm:prSet/>
      <dgm:spPr/>
      <dgm:t>
        <a:bodyPr/>
        <a:lstStyle/>
        <a:p>
          <a:endParaRPr lang="en-US"/>
        </a:p>
      </dgm:t>
    </dgm:pt>
    <dgm:pt modelId="{6C6788AC-2C87-47EB-BC35-2374E18C35FD}">
      <dgm:prSet phldrT="[Text]"/>
      <dgm:spPr/>
      <dgm:t>
        <a:bodyPr/>
        <a:lstStyle/>
        <a:p>
          <a:r>
            <a:rPr lang="en-US" dirty="0"/>
            <a:t>Preliminary risk assessment/ account analysis</a:t>
          </a:r>
        </a:p>
      </dgm:t>
    </dgm:pt>
    <dgm:pt modelId="{2B19E648-B965-4A4F-8F39-50086E233884}" type="parTrans" cxnId="{D9FB126C-A811-44E9-8F44-004D5EBE02AF}">
      <dgm:prSet/>
      <dgm:spPr/>
      <dgm:t>
        <a:bodyPr/>
        <a:lstStyle/>
        <a:p>
          <a:endParaRPr lang="en-US"/>
        </a:p>
      </dgm:t>
    </dgm:pt>
    <dgm:pt modelId="{750635D5-73F0-4D70-89E9-AC696475441B}" type="sibTrans" cxnId="{D9FB126C-A811-44E9-8F44-004D5EBE02AF}">
      <dgm:prSet/>
      <dgm:spPr/>
      <dgm:t>
        <a:bodyPr/>
        <a:lstStyle/>
        <a:p>
          <a:endParaRPr lang="en-US"/>
        </a:p>
      </dgm:t>
    </dgm:pt>
    <dgm:pt modelId="{CF46E102-005C-4CAF-91E9-859ECDB192A6}">
      <dgm:prSet phldrT="[Text]"/>
      <dgm:spPr/>
      <dgm:t>
        <a:bodyPr/>
        <a:lstStyle/>
        <a:p>
          <a:r>
            <a:rPr lang="en-US" dirty="0"/>
            <a:t>Systems Evaluation</a:t>
          </a:r>
        </a:p>
      </dgm:t>
    </dgm:pt>
    <dgm:pt modelId="{4936DBF2-FE55-494D-A4AA-A1EA772E11A1}" type="parTrans" cxnId="{CC5DEAC8-1CBF-4EDB-9124-0C603554CEF9}">
      <dgm:prSet/>
      <dgm:spPr/>
      <dgm:t>
        <a:bodyPr/>
        <a:lstStyle/>
        <a:p>
          <a:endParaRPr lang="en-US"/>
        </a:p>
      </dgm:t>
    </dgm:pt>
    <dgm:pt modelId="{5E5BC686-2FC4-4FB2-ABC2-A47DC8D198EB}" type="sibTrans" cxnId="{CC5DEAC8-1CBF-4EDB-9124-0C603554CEF9}">
      <dgm:prSet/>
      <dgm:spPr/>
      <dgm:t>
        <a:bodyPr/>
        <a:lstStyle/>
        <a:p>
          <a:endParaRPr lang="en-US"/>
        </a:p>
      </dgm:t>
    </dgm:pt>
    <dgm:pt modelId="{2866397A-2AFE-4C63-B2DA-142960F5E7F3}">
      <dgm:prSet phldrT="[Text]"/>
      <dgm:spPr/>
      <dgm:t>
        <a:bodyPr/>
        <a:lstStyle/>
        <a:p>
          <a:r>
            <a:rPr lang="en-US" dirty="0"/>
            <a:t>Understanding/ test internal controls</a:t>
          </a:r>
        </a:p>
      </dgm:t>
    </dgm:pt>
    <dgm:pt modelId="{8F55EDE8-BE1B-4079-BD68-2E4CFD13223F}" type="parTrans" cxnId="{E3715D5C-FAF6-4F1E-BBB8-2DFC4D6CA65C}">
      <dgm:prSet/>
      <dgm:spPr/>
      <dgm:t>
        <a:bodyPr/>
        <a:lstStyle/>
        <a:p>
          <a:endParaRPr lang="en-US"/>
        </a:p>
      </dgm:t>
    </dgm:pt>
    <dgm:pt modelId="{35C77662-928D-465B-ABA3-8105F762982E}" type="sibTrans" cxnId="{E3715D5C-FAF6-4F1E-BBB8-2DFC4D6CA65C}">
      <dgm:prSet/>
      <dgm:spPr/>
      <dgm:t>
        <a:bodyPr/>
        <a:lstStyle/>
        <a:p>
          <a:endParaRPr lang="en-US"/>
        </a:p>
      </dgm:t>
    </dgm:pt>
    <dgm:pt modelId="{A2346630-E77A-4405-A00F-40675C5399CD}">
      <dgm:prSet phldrT="[Text]"/>
      <dgm:spPr/>
      <dgm:t>
        <a:bodyPr/>
        <a:lstStyle/>
        <a:p>
          <a:r>
            <a:rPr lang="en-US" dirty="0"/>
            <a:t>Design audit programs based on risk</a:t>
          </a:r>
        </a:p>
      </dgm:t>
    </dgm:pt>
    <dgm:pt modelId="{B43AFF0E-5248-4705-BF12-1EFBD1C09FB5}" type="parTrans" cxnId="{675C905D-6835-44BB-BCA1-407CDB91371E}">
      <dgm:prSet/>
      <dgm:spPr/>
      <dgm:t>
        <a:bodyPr/>
        <a:lstStyle/>
        <a:p>
          <a:endParaRPr lang="en-US"/>
        </a:p>
      </dgm:t>
    </dgm:pt>
    <dgm:pt modelId="{01D0D9CC-C087-4CE4-B2AE-7C2BD19425D3}" type="sibTrans" cxnId="{675C905D-6835-44BB-BCA1-407CDB91371E}">
      <dgm:prSet/>
      <dgm:spPr/>
      <dgm:t>
        <a:bodyPr/>
        <a:lstStyle/>
        <a:p>
          <a:endParaRPr lang="en-US"/>
        </a:p>
      </dgm:t>
    </dgm:pt>
    <dgm:pt modelId="{0189FDD2-AEA6-4550-BFA5-D71591F1D682}">
      <dgm:prSet phldrT="[Text]"/>
      <dgm:spPr/>
      <dgm:t>
        <a:bodyPr/>
        <a:lstStyle/>
        <a:p>
          <a:r>
            <a:rPr lang="en-US" dirty="0"/>
            <a:t>Testing and Analysis</a:t>
          </a:r>
        </a:p>
      </dgm:t>
    </dgm:pt>
    <dgm:pt modelId="{8E3F18E3-4EBF-46AC-BB86-D77F006918AC}" type="parTrans" cxnId="{AE23FCB9-D6D8-4FA0-AEFA-FA6EB73B62FC}">
      <dgm:prSet/>
      <dgm:spPr/>
      <dgm:t>
        <a:bodyPr/>
        <a:lstStyle/>
        <a:p>
          <a:endParaRPr lang="en-US"/>
        </a:p>
      </dgm:t>
    </dgm:pt>
    <dgm:pt modelId="{338E0012-5174-446A-89FE-05F290C5CFE6}" type="sibTrans" cxnId="{AE23FCB9-D6D8-4FA0-AEFA-FA6EB73B62FC}">
      <dgm:prSet/>
      <dgm:spPr/>
      <dgm:t>
        <a:bodyPr/>
        <a:lstStyle/>
        <a:p>
          <a:endParaRPr lang="en-US"/>
        </a:p>
      </dgm:t>
    </dgm:pt>
    <dgm:pt modelId="{B25FCE78-CDCA-4C36-8CFF-50101034EA44}">
      <dgm:prSet phldrT="[Text]"/>
      <dgm:spPr/>
      <dgm:t>
        <a:bodyPr/>
        <a:lstStyle/>
        <a:p>
          <a:r>
            <a:rPr lang="en-US" dirty="0"/>
            <a:t>Field work</a:t>
          </a:r>
        </a:p>
      </dgm:t>
    </dgm:pt>
    <dgm:pt modelId="{401C8F0D-33D8-4D69-B8F2-CF952B819214}" type="parTrans" cxnId="{F74A70C5-0DBC-42F0-A9B7-1BC26A3700E8}">
      <dgm:prSet/>
      <dgm:spPr/>
      <dgm:t>
        <a:bodyPr/>
        <a:lstStyle/>
        <a:p>
          <a:endParaRPr lang="en-US"/>
        </a:p>
      </dgm:t>
    </dgm:pt>
    <dgm:pt modelId="{85535597-EE3A-4F30-B97C-73B0E538719C}" type="sibTrans" cxnId="{F74A70C5-0DBC-42F0-A9B7-1BC26A3700E8}">
      <dgm:prSet/>
      <dgm:spPr/>
      <dgm:t>
        <a:bodyPr/>
        <a:lstStyle/>
        <a:p>
          <a:endParaRPr lang="en-US"/>
        </a:p>
      </dgm:t>
    </dgm:pt>
    <dgm:pt modelId="{EF9B7CA2-0E05-47AC-8AF4-7CA4E84B1186}">
      <dgm:prSet phldrT="[Text]"/>
      <dgm:spPr/>
      <dgm:t>
        <a:bodyPr/>
        <a:lstStyle/>
        <a:p>
          <a:r>
            <a:rPr lang="en-US" dirty="0"/>
            <a:t>Execute audit plan</a:t>
          </a:r>
        </a:p>
      </dgm:t>
    </dgm:pt>
    <dgm:pt modelId="{BC20075B-47E0-4E3C-B58E-31C7A6EF60ED}" type="parTrans" cxnId="{62537DE9-E7BC-440D-BD59-A43FA263D006}">
      <dgm:prSet/>
      <dgm:spPr/>
      <dgm:t>
        <a:bodyPr/>
        <a:lstStyle/>
        <a:p>
          <a:endParaRPr lang="en-US"/>
        </a:p>
      </dgm:t>
    </dgm:pt>
    <dgm:pt modelId="{9D55A255-86E9-47BE-BE4C-581815295249}" type="sibTrans" cxnId="{62537DE9-E7BC-440D-BD59-A43FA263D006}">
      <dgm:prSet/>
      <dgm:spPr/>
      <dgm:t>
        <a:bodyPr/>
        <a:lstStyle/>
        <a:p>
          <a:endParaRPr lang="en-US"/>
        </a:p>
      </dgm:t>
    </dgm:pt>
    <dgm:pt modelId="{67A05F93-B26A-4FF3-A86B-07381DB38681}">
      <dgm:prSet phldrT="[Text]"/>
      <dgm:spPr/>
      <dgm:t>
        <a:bodyPr/>
        <a:lstStyle/>
        <a:p>
          <a:r>
            <a:rPr lang="en-US" dirty="0"/>
            <a:t>Reporting</a:t>
          </a:r>
        </a:p>
      </dgm:t>
    </dgm:pt>
    <dgm:pt modelId="{2E3AE835-7024-4860-A42C-E3F9C9611C5C}" type="parTrans" cxnId="{410D25E1-50E3-4832-A655-757A00902CBC}">
      <dgm:prSet/>
      <dgm:spPr/>
      <dgm:t>
        <a:bodyPr/>
        <a:lstStyle/>
        <a:p>
          <a:endParaRPr lang="en-US"/>
        </a:p>
      </dgm:t>
    </dgm:pt>
    <dgm:pt modelId="{A6DAAFB9-3BAD-4BC0-8E95-488ED9466F8A}" type="sibTrans" cxnId="{410D25E1-50E3-4832-A655-757A00902CBC}">
      <dgm:prSet/>
      <dgm:spPr/>
      <dgm:t>
        <a:bodyPr/>
        <a:lstStyle/>
        <a:p>
          <a:endParaRPr lang="en-US"/>
        </a:p>
      </dgm:t>
    </dgm:pt>
    <dgm:pt modelId="{3C03CA94-18F5-415A-8FE4-AC80F0B3E4BE}">
      <dgm:prSet phldrT="[Text]"/>
      <dgm:spPr/>
      <dgm:t>
        <a:bodyPr/>
        <a:lstStyle/>
        <a:p>
          <a:r>
            <a:rPr lang="en-US" dirty="0"/>
            <a:t>Review of deliverables</a:t>
          </a:r>
        </a:p>
      </dgm:t>
    </dgm:pt>
    <dgm:pt modelId="{E019194B-8547-49E5-A483-44C1CC22C4EB}" type="parTrans" cxnId="{37F3C780-8090-4253-AFFE-464E65EF0C64}">
      <dgm:prSet/>
      <dgm:spPr/>
      <dgm:t>
        <a:bodyPr/>
        <a:lstStyle/>
        <a:p>
          <a:endParaRPr lang="en-US"/>
        </a:p>
      </dgm:t>
    </dgm:pt>
    <dgm:pt modelId="{70966CC5-B6D4-491A-A060-2BEA7E78C8B6}" type="sibTrans" cxnId="{37F3C780-8090-4253-AFFE-464E65EF0C64}">
      <dgm:prSet/>
      <dgm:spPr/>
      <dgm:t>
        <a:bodyPr/>
        <a:lstStyle/>
        <a:p>
          <a:endParaRPr lang="en-US"/>
        </a:p>
      </dgm:t>
    </dgm:pt>
    <dgm:pt modelId="{3AA0F0EA-FB45-4C9C-8DAB-6C2D984577C8}">
      <dgm:prSet phldrT="[Text]"/>
      <dgm:spPr/>
      <dgm:t>
        <a:bodyPr/>
        <a:lstStyle/>
        <a:p>
          <a:r>
            <a:rPr lang="en-US" dirty="0"/>
            <a:t>Communication of findings/ recommendations</a:t>
          </a:r>
        </a:p>
      </dgm:t>
    </dgm:pt>
    <dgm:pt modelId="{7F2FA89D-3B1B-44ED-890F-C31105198B9F}" type="parTrans" cxnId="{38363CDF-A6B2-43AD-BC47-2C6ED133690A}">
      <dgm:prSet/>
      <dgm:spPr/>
      <dgm:t>
        <a:bodyPr/>
        <a:lstStyle/>
        <a:p>
          <a:endParaRPr lang="en-US"/>
        </a:p>
      </dgm:t>
    </dgm:pt>
    <dgm:pt modelId="{9B923FE7-1811-44BE-B26B-BC3622C92384}" type="sibTrans" cxnId="{38363CDF-A6B2-43AD-BC47-2C6ED133690A}">
      <dgm:prSet/>
      <dgm:spPr/>
      <dgm:t>
        <a:bodyPr/>
        <a:lstStyle/>
        <a:p>
          <a:endParaRPr lang="en-US"/>
        </a:p>
      </dgm:t>
    </dgm:pt>
    <dgm:pt modelId="{78773543-4078-4EAA-83EC-3DAEFA1C1710}">
      <dgm:prSet phldrT="[Text]"/>
      <dgm:spPr/>
      <dgm:t>
        <a:bodyPr/>
        <a:lstStyle/>
        <a:p>
          <a:r>
            <a:rPr lang="en-US" dirty="0"/>
            <a:t>PBC listing</a:t>
          </a:r>
        </a:p>
      </dgm:t>
    </dgm:pt>
    <dgm:pt modelId="{B2D87E23-DAB5-477F-B346-176DC1A10EE7}" type="parTrans" cxnId="{B764533A-AD0A-4D5C-A2B2-9D870BC5BCC6}">
      <dgm:prSet/>
      <dgm:spPr/>
      <dgm:t>
        <a:bodyPr/>
        <a:lstStyle/>
        <a:p>
          <a:endParaRPr lang="en-US"/>
        </a:p>
      </dgm:t>
    </dgm:pt>
    <dgm:pt modelId="{AE27DC45-08BC-4345-A32F-CCB2CAD3E7CB}" type="sibTrans" cxnId="{B764533A-AD0A-4D5C-A2B2-9D870BC5BCC6}">
      <dgm:prSet/>
      <dgm:spPr/>
      <dgm:t>
        <a:bodyPr/>
        <a:lstStyle/>
        <a:p>
          <a:endParaRPr lang="en-US"/>
        </a:p>
      </dgm:t>
    </dgm:pt>
    <dgm:pt modelId="{3E25D587-E96F-430B-B30A-300112C290AD}">
      <dgm:prSet phldrT="[Text]"/>
      <dgm:spPr/>
      <dgm:t>
        <a:bodyPr/>
        <a:lstStyle/>
        <a:p>
          <a:r>
            <a:rPr lang="en-US" dirty="0"/>
            <a:t>Finalize review of trial balance</a:t>
          </a:r>
        </a:p>
      </dgm:t>
    </dgm:pt>
    <dgm:pt modelId="{1B17185E-4928-4038-B0D9-4D827EA189D5}" type="parTrans" cxnId="{248B261B-6EB4-4C2C-BABD-13A72125EB47}">
      <dgm:prSet/>
      <dgm:spPr/>
      <dgm:t>
        <a:bodyPr/>
        <a:lstStyle/>
        <a:p>
          <a:endParaRPr lang="en-US"/>
        </a:p>
      </dgm:t>
    </dgm:pt>
    <dgm:pt modelId="{D7F25EB2-E0E9-4FF7-A302-666E05BBD557}" type="sibTrans" cxnId="{248B261B-6EB4-4C2C-BABD-13A72125EB47}">
      <dgm:prSet/>
      <dgm:spPr/>
      <dgm:t>
        <a:bodyPr/>
        <a:lstStyle/>
        <a:p>
          <a:endParaRPr lang="en-US"/>
        </a:p>
      </dgm:t>
    </dgm:pt>
    <dgm:pt modelId="{37AFD0A2-745E-4301-87D6-10EEF1591D65}" type="pres">
      <dgm:prSet presAssocID="{26D07DE9-F9C1-4366-A626-02C94AAA52BA}" presName="Name0" presStyleCnt="0">
        <dgm:presLayoutVars>
          <dgm:dir/>
          <dgm:animLvl val="lvl"/>
          <dgm:resizeHandles val="exact"/>
        </dgm:presLayoutVars>
      </dgm:prSet>
      <dgm:spPr/>
    </dgm:pt>
    <dgm:pt modelId="{66041CB7-43AA-408C-B7A5-A09417C5C0BF}" type="pres">
      <dgm:prSet presAssocID="{26D07DE9-F9C1-4366-A626-02C94AAA52BA}" presName="tSp" presStyleCnt="0"/>
      <dgm:spPr/>
    </dgm:pt>
    <dgm:pt modelId="{5788310E-A49C-4752-9302-26357B27EFDD}" type="pres">
      <dgm:prSet presAssocID="{26D07DE9-F9C1-4366-A626-02C94AAA52BA}" presName="bSp" presStyleCnt="0"/>
      <dgm:spPr/>
    </dgm:pt>
    <dgm:pt modelId="{671C534F-7F6F-4C2D-8323-23342965D6F5}" type="pres">
      <dgm:prSet presAssocID="{26D07DE9-F9C1-4366-A626-02C94AAA52BA}" presName="process" presStyleCnt="0"/>
      <dgm:spPr/>
    </dgm:pt>
    <dgm:pt modelId="{68B45C0F-C8BD-4D48-8DCC-D753F4282E03}" type="pres">
      <dgm:prSet presAssocID="{C646F3A3-178D-472B-85B6-BFA97189444E}" presName="composite1" presStyleCnt="0"/>
      <dgm:spPr/>
    </dgm:pt>
    <dgm:pt modelId="{B2B6D72E-F308-496D-9C8D-060EE6AB5663}" type="pres">
      <dgm:prSet presAssocID="{C646F3A3-178D-472B-85B6-BFA97189444E}" presName="dummyNode1" presStyleLbl="node1" presStyleIdx="0" presStyleCnt="4"/>
      <dgm:spPr/>
    </dgm:pt>
    <dgm:pt modelId="{78A4CE37-EA5D-445C-92B0-3A8C2BA885D3}" type="pres">
      <dgm:prSet presAssocID="{C646F3A3-178D-472B-85B6-BFA97189444E}" presName="childNode1" presStyleLbl="bgAcc1" presStyleIdx="0" presStyleCnt="4">
        <dgm:presLayoutVars>
          <dgm:bulletEnabled val="1"/>
        </dgm:presLayoutVars>
      </dgm:prSet>
      <dgm:spPr/>
    </dgm:pt>
    <dgm:pt modelId="{EB73AC6F-D7A6-41F3-B4A0-4B5274BD6D28}" type="pres">
      <dgm:prSet presAssocID="{C646F3A3-178D-472B-85B6-BFA97189444E}" presName="childNode1tx" presStyleLbl="bgAcc1" presStyleIdx="0" presStyleCnt="4">
        <dgm:presLayoutVars>
          <dgm:bulletEnabled val="1"/>
        </dgm:presLayoutVars>
      </dgm:prSet>
      <dgm:spPr/>
    </dgm:pt>
    <dgm:pt modelId="{9B18BB10-6F90-4255-8121-732959B55014}" type="pres">
      <dgm:prSet presAssocID="{C646F3A3-178D-472B-85B6-BFA97189444E}" presName="parentNode1" presStyleLbl="node1" presStyleIdx="0" presStyleCnt="4">
        <dgm:presLayoutVars>
          <dgm:chMax val="1"/>
          <dgm:bulletEnabled val="1"/>
        </dgm:presLayoutVars>
      </dgm:prSet>
      <dgm:spPr/>
    </dgm:pt>
    <dgm:pt modelId="{59EBE4FF-3E93-4C90-AC0D-5E3E88CD0A73}" type="pres">
      <dgm:prSet presAssocID="{C646F3A3-178D-472B-85B6-BFA97189444E}" presName="connSite1" presStyleCnt="0"/>
      <dgm:spPr/>
    </dgm:pt>
    <dgm:pt modelId="{D2F7B4F0-290A-44FB-A725-F2D6A7C9F9B1}" type="pres">
      <dgm:prSet presAssocID="{EF35A883-EDA9-485C-8675-B0A8E5953FF9}" presName="Name9" presStyleLbl="sibTrans2D1" presStyleIdx="0" presStyleCnt="3"/>
      <dgm:spPr/>
    </dgm:pt>
    <dgm:pt modelId="{3009CC7D-CAA9-4082-BD8A-28353E1EB1BA}" type="pres">
      <dgm:prSet presAssocID="{CF46E102-005C-4CAF-91E9-859ECDB192A6}" presName="composite2" presStyleCnt="0"/>
      <dgm:spPr/>
    </dgm:pt>
    <dgm:pt modelId="{B2CFBF7D-D28F-400F-8A3D-13C41911AE4E}" type="pres">
      <dgm:prSet presAssocID="{CF46E102-005C-4CAF-91E9-859ECDB192A6}" presName="dummyNode2" presStyleLbl="node1" presStyleIdx="0" presStyleCnt="4"/>
      <dgm:spPr/>
    </dgm:pt>
    <dgm:pt modelId="{0DBBD921-9FA4-4DA6-9E6C-A13BBFB17E19}" type="pres">
      <dgm:prSet presAssocID="{CF46E102-005C-4CAF-91E9-859ECDB192A6}" presName="childNode2" presStyleLbl="bgAcc1" presStyleIdx="1" presStyleCnt="4">
        <dgm:presLayoutVars>
          <dgm:bulletEnabled val="1"/>
        </dgm:presLayoutVars>
      </dgm:prSet>
      <dgm:spPr/>
    </dgm:pt>
    <dgm:pt modelId="{F999DB2F-D17A-451B-988E-3CA5E16A24BA}" type="pres">
      <dgm:prSet presAssocID="{CF46E102-005C-4CAF-91E9-859ECDB192A6}" presName="childNode2tx" presStyleLbl="bgAcc1" presStyleIdx="1" presStyleCnt="4">
        <dgm:presLayoutVars>
          <dgm:bulletEnabled val="1"/>
        </dgm:presLayoutVars>
      </dgm:prSet>
      <dgm:spPr/>
    </dgm:pt>
    <dgm:pt modelId="{72B8EFB3-DAAE-41CC-8504-CB5F0729E9DD}" type="pres">
      <dgm:prSet presAssocID="{CF46E102-005C-4CAF-91E9-859ECDB192A6}" presName="parentNode2" presStyleLbl="node1" presStyleIdx="1" presStyleCnt="4">
        <dgm:presLayoutVars>
          <dgm:chMax val="0"/>
          <dgm:bulletEnabled val="1"/>
        </dgm:presLayoutVars>
      </dgm:prSet>
      <dgm:spPr/>
    </dgm:pt>
    <dgm:pt modelId="{3B4F799F-8E90-4C90-BD7B-2AB2878BC108}" type="pres">
      <dgm:prSet presAssocID="{CF46E102-005C-4CAF-91E9-859ECDB192A6}" presName="connSite2" presStyleCnt="0"/>
      <dgm:spPr/>
    </dgm:pt>
    <dgm:pt modelId="{B9874CB0-3437-47A1-96EE-7E871FD4ED26}" type="pres">
      <dgm:prSet presAssocID="{5E5BC686-2FC4-4FB2-ABC2-A47DC8D198EB}" presName="Name18" presStyleLbl="sibTrans2D1" presStyleIdx="1" presStyleCnt="3"/>
      <dgm:spPr/>
    </dgm:pt>
    <dgm:pt modelId="{26416CE0-EDA0-45E2-8A93-C54960B755AA}" type="pres">
      <dgm:prSet presAssocID="{0189FDD2-AEA6-4550-BFA5-D71591F1D682}" presName="composite1" presStyleCnt="0"/>
      <dgm:spPr/>
    </dgm:pt>
    <dgm:pt modelId="{E830DD5D-3587-4AA3-989E-2AC40A1A549B}" type="pres">
      <dgm:prSet presAssocID="{0189FDD2-AEA6-4550-BFA5-D71591F1D682}" presName="dummyNode1" presStyleLbl="node1" presStyleIdx="1" presStyleCnt="4"/>
      <dgm:spPr/>
    </dgm:pt>
    <dgm:pt modelId="{15DB0A09-2E12-4324-8EBC-9CC29D48A1C4}" type="pres">
      <dgm:prSet presAssocID="{0189FDD2-AEA6-4550-BFA5-D71591F1D682}" presName="childNode1" presStyleLbl="bgAcc1" presStyleIdx="2" presStyleCnt="4">
        <dgm:presLayoutVars>
          <dgm:bulletEnabled val="1"/>
        </dgm:presLayoutVars>
      </dgm:prSet>
      <dgm:spPr/>
    </dgm:pt>
    <dgm:pt modelId="{A2C61D5A-8D3E-4839-988F-77F82A89373C}" type="pres">
      <dgm:prSet presAssocID="{0189FDD2-AEA6-4550-BFA5-D71591F1D682}" presName="childNode1tx" presStyleLbl="bgAcc1" presStyleIdx="2" presStyleCnt="4">
        <dgm:presLayoutVars>
          <dgm:bulletEnabled val="1"/>
        </dgm:presLayoutVars>
      </dgm:prSet>
      <dgm:spPr/>
    </dgm:pt>
    <dgm:pt modelId="{C40243A5-5E51-4296-A309-ACEF58C848DE}" type="pres">
      <dgm:prSet presAssocID="{0189FDD2-AEA6-4550-BFA5-D71591F1D682}" presName="parentNode1" presStyleLbl="node1" presStyleIdx="2" presStyleCnt="4">
        <dgm:presLayoutVars>
          <dgm:chMax val="1"/>
          <dgm:bulletEnabled val="1"/>
        </dgm:presLayoutVars>
      </dgm:prSet>
      <dgm:spPr/>
    </dgm:pt>
    <dgm:pt modelId="{AE3B4676-4E55-4832-802F-190FEA6FA531}" type="pres">
      <dgm:prSet presAssocID="{0189FDD2-AEA6-4550-BFA5-D71591F1D682}" presName="connSite1" presStyleCnt="0"/>
      <dgm:spPr/>
    </dgm:pt>
    <dgm:pt modelId="{6570178F-01F3-4BE7-8540-6D7ADB167586}" type="pres">
      <dgm:prSet presAssocID="{338E0012-5174-446A-89FE-05F290C5CFE6}" presName="Name9" presStyleLbl="sibTrans2D1" presStyleIdx="2" presStyleCnt="3"/>
      <dgm:spPr/>
    </dgm:pt>
    <dgm:pt modelId="{021FBF34-FBF9-4846-AB7F-E3861309194E}" type="pres">
      <dgm:prSet presAssocID="{67A05F93-B26A-4FF3-A86B-07381DB38681}" presName="composite2" presStyleCnt="0"/>
      <dgm:spPr/>
    </dgm:pt>
    <dgm:pt modelId="{6548803A-4836-4CE1-BE14-01D05DF3F20B}" type="pres">
      <dgm:prSet presAssocID="{67A05F93-B26A-4FF3-A86B-07381DB38681}" presName="dummyNode2" presStyleLbl="node1" presStyleIdx="2" presStyleCnt="4"/>
      <dgm:spPr/>
    </dgm:pt>
    <dgm:pt modelId="{3DAE8674-D096-4F71-9DFE-BF523E4A6CB1}" type="pres">
      <dgm:prSet presAssocID="{67A05F93-B26A-4FF3-A86B-07381DB38681}" presName="childNode2" presStyleLbl="bgAcc1" presStyleIdx="3" presStyleCnt="4">
        <dgm:presLayoutVars>
          <dgm:bulletEnabled val="1"/>
        </dgm:presLayoutVars>
      </dgm:prSet>
      <dgm:spPr/>
    </dgm:pt>
    <dgm:pt modelId="{C7A44E59-3EFA-4DCB-925D-16FB4A5A782B}" type="pres">
      <dgm:prSet presAssocID="{67A05F93-B26A-4FF3-A86B-07381DB38681}" presName="childNode2tx" presStyleLbl="bgAcc1" presStyleIdx="3" presStyleCnt="4">
        <dgm:presLayoutVars>
          <dgm:bulletEnabled val="1"/>
        </dgm:presLayoutVars>
      </dgm:prSet>
      <dgm:spPr/>
    </dgm:pt>
    <dgm:pt modelId="{EE09B411-01C8-46CC-B824-37B390539178}" type="pres">
      <dgm:prSet presAssocID="{67A05F93-B26A-4FF3-A86B-07381DB38681}" presName="parentNode2" presStyleLbl="node1" presStyleIdx="3" presStyleCnt="4">
        <dgm:presLayoutVars>
          <dgm:chMax val="0"/>
          <dgm:bulletEnabled val="1"/>
        </dgm:presLayoutVars>
      </dgm:prSet>
      <dgm:spPr/>
    </dgm:pt>
    <dgm:pt modelId="{A926CD55-4F8B-4252-8CD0-5F0EDD41CCD9}" type="pres">
      <dgm:prSet presAssocID="{67A05F93-B26A-4FF3-A86B-07381DB38681}" presName="connSite2" presStyleCnt="0"/>
      <dgm:spPr/>
    </dgm:pt>
  </dgm:ptLst>
  <dgm:cxnLst>
    <dgm:cxn modelId="{007D700A-6ED9-4947-A995-A41A2B33D58E}" type="presOf" srcId="{B25FCE78-CDCA-4C36-8CFF-50101034EA44}" destId="{15DB0A09-2E12-4324-8EBC-9CC29D48A1C4}" srcOrd="0" destOrd="1" presId="urn:microsoft.com/office/officeart/2005/8/layout/hProcess4"/>
    <dgm:cxn modelId="{F7BE420B-940C-443C-A0BA-34A9D3E3E86B}" type="presOf" srcId="{26D07DE9-F9C1-4366-A626-02C94AAA52BA}" destId="{37AFD0A2-745E-4301-87D6-10EEF1591D65}" srcOrd="0" destOrd="0" presId="urn:microsoft.com/office/officeart/2005/8/layout/hProcess4"/>
    <dgm:cxn modelId="{8F0D9119-6B55-4F01-BF73-3CCFCDC8D9F7}" type="presOf" srcId="{78773543-4078-4EAA-83EC-3DAEFA1C1710}" destId="{78A4CE37-EA5D-445C-92B0-3A8C2BA885D3}" srcOrd="0" destOrd="2" presId="urn:microsoft.com/office/officeart/2005/8/layout/hProcess4"/>
    <dgm:cxn modelId="{248B261B-6EB4-4C2C-BABD-13A72125EB47}" srcId="{0189FDD2-AEA6-4550-BFA5-D71591F1D682}" destId="{3E25D587-E96F-430B-B30A-300112C290AD}" srcOrd="0" destOrd="0" parTransId="{1B17185E-4928-4038-B0D9-4D827EA189D5}" sibTransId="{D7F25EB2-E0E9-4FF7-A302-666E05BBD557}"/>
    <dgm:cxn modelId="{27C9861C-CDD2-49A7-B0FE-1C34B2791DB6}" type="presOf" srcId="{A2346630-E77A-4405-A00F-40675C5399CD}" destId="{0DBBD921-9FA4-4DA6-9E6C-A13BBFB17E19}" srcOrd="0" destOrd="1" presId="urn:microsoft.com/office/officeart/2005/8/layout/hProcess4"/>
    <dgm:cxn modelId="{49729923-A4B8-4C46-979A-F7E9D91881C5}" type="presOf" srcId="{3C03CA94-18F5-415A-8FE4-AC80F0B3E4BE}" destId="{3DAE8674-D096-4F71-9DFE-BF523E4A6CB1}" srcOrd="0" destOrd="0" presId="urn:microsoft.com/office/officeart/2005/8/layout/hProcess4"/>
    <dgm:cxn modelId="{3CAE3428-2447-41E9-9FB7-5DF9D255873F}" type="presOf" srcId="{86EFB8BA-CD9A-4F93-8DA5-BB889B677D1A}" destId="{EB73AC6F-D7A6-41F3-B4A0-4B5274BD6D28}" srcOrd="1" destOrd="0" presId="urn:microsoft.com/office/officeart/2005/8/layout/hProcess4"/>
    <dgm:cxn modelId="{19504C2B-A450-4D33-8D6F-9E42E94CDF55}" type="presOf" srcId="{A2346630-E77A-4405-A00F-40675C5399CD}" destId="{F999DB2F-D17A-451B-988E-3CA5E16A24BA}" srcOrd="1" destOrd="1" presId="urn:microsoft.com/office/officeart/2005/8/layout/hProcess4"/>
    <dgm:cxn modelId="{49741B2C-0EAF-4769-8DF3-08244BC19397}" srcId="{C646F3A3-178D-472B-85B6-BFA97189444E}" destId="{86EFB8BA-CD9A-4F93-8DA5-BB889B677D1A}" srcOrd="0" destOrd="0" parTransId="{DAEC0223-6ACA-4EB7-9389-BE85D8081D3D}" sibTransId="{89DECE9C-E31C-4EBD-A951-36FA93B3AA59}"/>
    <dgm:cxn modelId="{4F07672C-9BE0-40A9-A020-8BAD3D8ADB2D}" type="presOf" srcId="{EF9B7CA2-0E05-47AC-8AF4-7CA4E84B1186}" destId="{A2C61D5A-8D3E-4839-988F-77F82A89373C}" srcOrd="1" destOrd="2" presId="urn:microsoft.com/office/officeart/2005/8/layout/hProcess4"/>
    <dgm:cxn modelId="{423F9833-CBDA-418A-9760-3B973D625B06}" type="presOf" srcId="{3E25D587-E96F-430B-B30A-300112C290AD}" destId="{15DB0A09-2E12-4324-8EBC-9CC29D48A1C4}" srcOrd="0" destOrd="0" presId="urn:microsoft.com/office/officeart/2005/8/layout/hProcess4"/>
    <dgm:cxn modelId="{B764533A-AD0A-4D5C-A2B2-9D870BC5BCC6}" srcId="{C646F3A3-178D-472B-85B6-BFA97189444E}" destId="{78773543-4078-4EAA-83EC-3DAEFA1C1710}" srcOrd="2" destOrd="0" parTransId="{B2D87E23-DAB5-477F-B346-176DC1A10EE7}" sibTransId="{AE27DC45-08BC-4345-A32F-CCB2CAD3E7CB}"/>
    <dgm:cxn modelId="{E3715D5C-FAF6-4F1E-BBB8-2DFC4D6CA65C}" srcId="{CF46E102-005C-4CAF-91E9-859ECDB192A6}" destId="{2866397A-2AFE-4C63-B2DA-142960F5E7F3}" srcOrd="0" destOrd="0" parTransId="{8F55EDE8-BE1B-4079-BD68-2E4CFD13223F}" sibTransId="{35C77662-928D-465B-ABA3-8105F762982E}"/>
    <dgm:cxn modelId="{675C905D-6835-44BB-BCA1-407CDB91371E}" srcId="{CF46E102-005C-4CAF-91E9-859ECDB192A6}" destId="{A2346630-E77A-4405-A00F-40675C5399CD}" srcOrd="1" destOrd="0" parTransId="{B43AFF0E-5248-4705-BF12-1EFBD1C09FB5}" sibTransId="{01D0D9CC-C087-4CE4-B2AE-7C2BD19425D3}"/>
    <dgm:cxn modelId="{AC2A0864-4139-4F54-A71F-E2FC75681318}" type="presOf" srcId="{5E5BC686-2FC4-4FB2-ABC2-A47DC8D198EB}" destId="{B9874CB0-3437-47A1-96EE-7E871FD4ED26}" srcOrd="0" destOrd="0" presId="urn:microsoft.com/office/officeart/2005/8/layout/hProcess4"/>
    <dgm:cxn modelId="{45791964-CFE4-42C2-9CED-469951AC6B8A}" type="presOf" srcId="{3C03CA94-18F5-415A-8FE4-AC80F0B3E4BE}" destId="{C7A44E59-3EFA-4DCB-925D-16FB4A5A782B}" srcOrd="1" destOrd="0" presId="urn:microsoft.com/office/officeart/2005/8/layout/hProcess4"/>
    <dgm:cxn modelId="{D9FB126C-A811-44E9-8F44-004D5EBE02AF}" srcId="{C646F3A3-178D-472B-85B6-BFA97189444E}" destId="{6C6788AC-2C87-47EB-BC35-2374E18C35FD}" srcOrd="1" destOrd="0" parTransId="{2B19E648-B965-4A4F-8F39-50086E233884}" sibTransId="{750635D5-73F0-4D70-89E9-AC696475441B}"/>
    <dgm:cxn modelId="{E650337B-C577-4E28-968E-BA74D999D651}" srcId="{26D07DE9-F9C1-4366-A626-02C94AAA52BA}" destId="{C646F3A3-178D-472B-85B6-BFA97189444E}" srcOrd="0" destOrd="0" parTransId="{7317A63B-2361-47CC-ACE3-0D57CC54577C}" sibTransId="{EF35A883-EDA9-485C-8675-B0A8E5953FF9}"/>
    <dgm:cxn modelId="{37F3C780-8090-4253-AFFE-464E65EF0C64}" srcId="{67A05F93-B26A-4FF3-A86B-07381DB38681}" destId="{3C03CA94-18F5-415A-8FE4-AC80F0B3E4BE}" srcOrd="0" destOrd="0" parTransId="{E019194B-8547-49E5-A483-44C1CC22C4EB}" sibTransId="{70966CC5-B6D4-491A-A060-2BEA7E78C8B6}"/>
    <dgm:cxn modelId="{EC934D81-F751-4BA4-8104-F92E8DEAA03D}" type="presOf" srcId="{CF46E102-005C-4CAF-91E9-859ECDB192A6}" destId="{72B8EFB3-DAAE-41CC-8504-CB5F0729E9DD}" srcOrd="0" destOrd="0" presId="urn:microsoft.com/office/officeart/2005/8/layout/hProcess4"/>
    <dgm:cxn modelId="{D2B11E84-9C79-47B2-B137-8C298B79CC81}" type="presOf" srcId="{67A05F93-B26A-4FF3-A86B-07381DB38681}" destId="{EE09B411-01C8-46CC-B824-37B390539178}" srcOrd="0" destOrd="0" presId="urn:microsoft.com/office/officeart/2005/8/layout/hProcess4"/>
    <dgm:cxn modelId="{B488E496-DAD8-4BE2-B469-33E1B21E44A5}" type="presOf" srcId="{86EFB8BA-CD9A-4F93-8DA5-BB889B677D1A}" destId="{78A4CE37-EA5D-445C-92B0-3A8C2BA885D3}" srcOrd="0" destOrd="0" presId="urn:microsoft.com/office/officeart/2005/8/layout/hProcess4"/>
    <dgm:cxn modelId="{71285397-6008-4DE6-ADDA-7CA893C30FE1}" type="presOf" srcId="{3E25D587-E96F-430B-B30A-300112C290AD}" destId="{A2C61D5A-8D3E-4839-988F-77F82A89373C}" srcOrd="1" destOrd="0" presId="urn:microsoft.com/office/officeart/2005/8/layout/hProcess4"/>
    <dgm:cxn modelId="{9530599B-B7E8-48D8-894F-A507F83ABDE4}" type="presOf" srcId="{6C6788AC-2C87-47EB-BC35-2374E18C35FD}" destId="{EB73AC6F-D7A6-41F3-B4A0-4B5274BD6D28}" srcOrd="1" destOrd="1" presId="urn:microsoft.com/office/officeart/2005/8/layout/hProcess4"/>
    <dgm:cxn modelId="{4616149C-03E7-4BE6-891F-D77F85AFF8E3}" type="presOf" srcId="{EF35A883-EDA9-485C-8675-B0A8E5953FF9}" destId="{D2F7B4F0-290A-44FB-A725-F2D6A7C9F9B1}" srcOrd="0" destOrd="0" presId="urn:microsoft.com/office/officeart/2005/8/layout/hProcess4"/>
    <dgm:cxn modelId="{D403BBA8-D737-4619-B69D-A1B5FE6EF703}" type="presOf" srcId="{B25FCE78-CDCA-4C36-8CFF-50101034EA44}" destId="{A2C61D5A-8D3E-4839-988F-77F82A89373C}" srcOrd="1" destOrd="1" presId="urn:microsoft.com/office/officeart/2005/8/layout/hProcess4"/>
    <dgm:cxn modelId="{6E20BBA9-7BA4-4C17-8CB4-B12563030831}" type="presOf" srcId="{EF9B7CA2-0E05-47AC-8AF4-7CA4E84B1186}" destId="{15DB0A09-2E12-4324-8EBC-9CC29D48A1C4}" srcOrd="0" destOrd="2" presId="urn:microsoft.com/office/officeart/2005/8/layout/hProcess4"/>
    <dgm:cxn modelId="{F50094B9-FE45-43A7-A270-4C3D0B4F41AE}" type="presOf" srcId="{3AA0F0EA-FB45-4C9C-8DAB-6C2D984577C8}" destId="{3DAE8674-D096-4F71-9DFE-BF523E4A6CB1}" srcOrd="0" destOrd="1" presId="urn:microsoft.com/office/officeart/2005/8/layout/hProcess4"/>
    <dgm:cxn modelId="{AE23FCB9-D6D8-4FA0-AEFA-FA6EB73B62FC}" srcId="{26D07DE9-F9C1-4366-A626-02C94AAA52BA}" destId="{0189FDD2-AEA6-4550-BFA5-D71591F1D682}" srcOrd="2" destOrd="0" parTransId="{8E3F18E3-4EBF-46AC-BB86-D77F006918AC}" sibTransId="{338E0012-5174-446A-89FE-05F290C5CFE6}"/>
    <dgm:cxn modelId="{F74A70C5-0DBC-42F0-A9B7-1BC26A3700E8}" srcId="{0189FDD2-AEA6-4550-BFA5-D71591F1D682}" destId="{B25FCE78-CDCA-4C36-8CFF-50101034EA44}" srcOrd="1" destOrd="0" parTransId="{401C8F0D-33D8-4D69-B8F2-CF952B819214}" sibTransId="{85535597-EE3A-4F30-B97C-73B0E538719C}"/>
    <dgm:cxn modelId="{CC5DEAC8-1CBF-4EDB-9124-0C603554CEF9}" srcId="{26D07DE9-F9C1-4366-A626-02C94AAA52BA}" destId="{CF46E102-005C-4CAF-91E9-859ECDB192A6}" srcOrd="1" destOrd="0" parTransId="{4936DBF2-FE55-494D-A4AA-A1EA772E11A1}" sibTransId="{5E5BC686-2FC4-4FB2-ABC2-A47DC8D198EB}"/>
    <dgm:cxn modelId="{4F102EC9-6D69-495C-83B6-F1BA6FB73BBD}" type="presOf" srcId="{2866397A-2AFE-4C63-B2DA-142960F5E7F3}" destId="{0DBBD921-9FA4-4DA6-9E6C-A13BBFB17E19}" srcOrd="0" destOrd="0" presId="urn:microsoft.com/office/officeart/2005/8/layout/hProcess4"/>
    <dgm:cxn modelId="{FD5776D5-AFAC-4E12-9FB6-740C5B3ADE26}" type="presOf" srcId="{6C6788AC-2C87-47EB-BC35-2374E18C35FD}" destId="{78A4CE37-EA5D-445C-92B0-3A8C2BA885D3}" srcOrd="0" destOrd="1" presId="urn:microsoft.com/office/officeart/2005/8/layout/hProcess4"/>
    <dgm:cxn modelId="{6FD1D9DA-9A90-446A-B9A4-D61A730B3C57}" type="presOf" srcId="{2866397A-2AFE-4C63-B2DA-142960F5E7F3}" destId="{F999DB2F-D17A-451B-988E-3CA5E16A24BA}" srcOrd="1" destOrd="0" presId="urn:microsoft.com/office/officeart/2005/8/layout/hProcess4"/>
    <dgm:cxn modelId="{3D15B9DD-4271-4E23-B0A2-13CE2D9AF659}" type="presOf" srcId="{C646F3A3-178D-472B-85B6-BFA97189444E}" destId="{9B18BB10-6F90-4255-8121-732959B55014}" srcOrd="0" destOrd="0" presId="urn:microsoft.com/office/officeart/2005/8/layout/hProcess4"/>
    <dgm:cxn modelId="{38363CDF-A6B2-43AD-BC47-2C6ED133690A}" srcId="{67A05F93-B26A-4FF3-A86B-07381DB38681}" destId="{3AA0F0EA-FB45-4C9C-8DAB-6C2D984577C8}" srcOrd="1" destOrd="0" parTransId="{7F2FA89D-3B1B-44ED-890F-C31105198B9F}" sibTransId="{9B923FE7-1811-44BE-B26B-BC3622C92384}"/>
    <dgm:cxn modelId="{410D25E1-50E3-4832-A655-757A00902CBC}" srcId="{26D07DE9-F9C1-4366-A626-02C94AAA52BA}" destId="{67A05F93-B26A-4FF3-A86B-07381DB38681}" srcOrd="3" destOrd="0" parTransId="{2E3AE835-7024-4860-A42C-E3F9C9611C5C}" sibTransId="{A6DAAFB9-3BAD-4BC0-8E95-488ED9466F8A}"/>
    <dgm:cxn modelId="{CE3C29E6-2F44-4DB3-A9CD-E645D3F790B8}" type="presOf" srcId="{78773543-4078-4EAA-83EC-3DAEFA1C1710}" destId="{EB73AC6F-D7A6-41F3-B4A0-4B5274BD6D28}" srcOrd="1" destOrd="2" presId="urn:microsoft.com/office/officeart/2005/8/layout/hProcess4"/>
    <dgm:cxn modelId="{62537DE9-E7BC-440D-BD59-A43FA263D006}" srcId="{0189FDD2-AEA6-4550-BFA5-D71591F1D682}" destId="{EF9B7CA2-0E05-47AC-8AF4-7CA4E84B1186}" srcOrd="2" destOrd="0" parTransId="{BC20075B-47E0-4E3C-B58E-31C7A6EF60ED}" sibTransId="{9D55A255-86E9-47BE-BE4C-581815295249}"/>
    <dgm:cxn modelId="{28FADBF2-C6FB-49B6-81D4-8A7296C7E40F}" type="presOf" srcId="{0189FDD2-AEA6-4550-BFA5-D71591F1D682}" destId="{C40243A5-5E51-4296-A309-ACEF58C848DE}" srcOrd="0" destOrd="0" presId="urn:microsoft.com/office/officeart/2005/8/layout/hProcess4"/>
    <dgm:cxn modelId="{80CD46F8-137F-4009-A2CE-4E84F7191AFA}" type="presOf" srcId="{3AA0F0EA-FB45-4C9C-8DAB-6C2D984577C8}" destId="{C7A44E59-3EFA-4DCB-925D-16FB4A5A782B}" srcOrd="1" destOrd="1" presId="urn:microsoft.com/office/officeart/2005/8/layout/hProcess4"/>
    <dgm:cxn modelId="{C554D8FF-27BE-42E4-9C5C-350B5DB7525D}" type="presOf" srcId="{338E0012-5174-446A-89FE-05F290C5CFE6}" destId="{6570178F-01F3-4BE7-8540-6D7ADB167586}" srcOrd="0" destOrd="0" presId="urn:microsoft.com/office/officeart/2005/8/layout/hProcess4"/>
    <dgm:cxn modelId="{63D13D83-4A99-40EE-B0B0-9CD0C38A869A}" type="presParOf" srcId="{37AFD0A2-745E-4301-87D6-10EEF1591D65}" destId="{66041CB7-43AA-408C-B7A5-A09417C5C0BF}" srcOrd="0" destOrd="0" presId="urn:microsoft.com/office/officeart/2005/8/layout/hProcess4"/>
    <dgm:cxn modelId="{42C9C10E-6B2B-4755-A270-AF9D4530C320}" type="presParOf" srcId="{37AFD0A2-745E-4301-87D6-10EEF1591D65}" destId="{5788310E-A49C-4752-9302-26357B27EFDD}" srcOrd="1" destOrd="0" presId="urn:microsoft.com/office/officeart/2005/8/layout/hProcess4"/>
    <dgm:cxn modelId="{F14BE8C0-1D09-4B03-81BB-2684915B0BF8}" type="presParOf" srcId="{37AFD0A2-745E-4301-87D6-10EEF1591D65}" destId="{671C534F-7F6F-4C2D-8323-23342965D6F5}" srcOrd="2" destOrd="0" presId="urn:microsoft.com/office/officeart/2005/8/layout/hProcess4"/>
    <dgm:cxn modelId="{EBB9C00F-B746-4970-971A-758934535E72}" type="presParOf" srcId="{671C534F-7F6F-4C2D-8323-23342965D6F5}" destId="{68B45C0F-C8BD-4D48-8DCC-D753F4282E03}" srcOrd="0" destOrd="0" presId="urn:microsoft.com/office/officeart/2005/8/layout/hProcess4"/>
    <dgm:cxn modelId="{FB03A993-7A13-4C22-85B3-6D0DDB5CAE64}" type="presParOf" srcId="{68B45C0F-C8BD-4D48-8DCC-D753F4282E03}" destId="{B2B6D72E-F308-496D-9C8D-060EE6AB5663}" srcOrd="0" destOrd="0" presId="urn:microsoft.com/office/officeart/2005/8/layout/hProcess4"/>
    <dgm:cxn modelId="{96655DFF-5BCA-4F86-8929-FBDC27241546}" type="presParOf" srcId="{68B45C0F-C8BD-4D48-8DCC-D753F4282E03}" destId="{78A4CE37-EA5D-445C-92B0-3A8C2BA885D3}" srcOrd="1" destOrd="0" presId="urn:microsoft.com/office/officeart/2005/8/layout/hProcess4"/>
    <dgm:cxn modelId="{7054E8FF-8D61-4BA3-8E91-D1DA94CB7C8C}" type="presParOf" srcId="{68B45C0F-C8BD-4D48-8DCC-D753F4282E03}" destId="{EB73AC6F-D7A6-41F3-B4A0-4B5274BD6D28}" srcOrd="2" destOrd="0" presId="urn:microsoft.com/office/officeart/2005/8/layout/hProcess4"/>
    <dgm:cxn modelId="{E7D03CC6-FF66-411D-A34D-18591B6F3CC4}" type="presParOf" srcId="{68B45C0F-C8BD-4D48-8DCC-D753F4282E03}" destId="{9B18BB10-6F90-4255-8121-732959B55014}" srcOrd="3" destOrd="0" presId="urn:microsoft.com/office/officeart/2005/8/layout/hProcess4"/>
    <dgm:cxn modelId="{C4B98BB9-2CB8-4301-96EC-864D9DE8FDC1}" type="presParOf" srcId="{68B45C0F-C8BD-4D48-8DCC-D753F4282E03}" destId="{59EBE4FF-3E93-4C90-AC0D-5E3E88CD0A73}" srcOrd="4" destOrd="0" presId="urn:microsoft.com/office/officeart/2005/8/layout/hProcess4"/>
    <dgm:cxn modelId="{1F0A75C3-BC9C-4972-8BD9-B1934ED63DE4}" type="presParOf" srcId="{671C534F-7F6F-4C2D-8323-23342965D6F5}" destId="{D2F7B4F0-290A-44FB-A725-F2D6A7C9F9B1}" srcOrd="1" destOrd="0" presId="urn:microsoft.com/office/officeart/2005/8/layout/hProcess4"/>
    <dgm:cxn modelId="{8F8CE25D-A01A-4E3D-959D-754F84BA4833}" type="presParOf" srcId="{671C534F-7F6F-4C2D-8323-23342965D6F5}" destId="{3009CC7D-CAA9-4082-BD8A-28353E1EB1BA}" srcOrd="2" destOrd="0" presId="urn:microsoft.com/office/officeart/2005/8/layout/hProcess4"/>
    <dgm:cxn modelId="{8C0A85E3-7FB9-4ABC-8AA2-EC7382B8CE36}" type="presParOf" srcId="{3009CC7D-CAA9-4082-BD8A-28353E1EB1BA}" destId="{B2CFBF7D-D28F-400F-8A3D-13C41911AE4E}" srcOrd="0" destOrd="0" presId="urn:microsoft.com/office/officeart/2005/8/layout/hProcess4"/>
    <dgm:cxn modelId="{F829BD21-4F50-446A-B399-C7BB058B21F2}" type="presParOf" srcId="{3009CC7D-CAA9-4082-BD8A-28353E1EB1BA}" destId="{0DBBD921-9FA4-4DA6-9E6C-A13BBFB17E19}" srcOrd="1" destOrd="0" presId="urn:microsoft.com/office/officeart/2005/8/layout/hProcess4"/>
    <dgm:cxn modelId="{CE65E86C-DDE0-41F9-84D2-676E98E1FC45}" type="presParOf" srcId="{3009CC7D-CAA9-4082-BD8A-28353E1EB1BA}" destId="{F999DB2F-D17A-451B-988E-3CA5E16A24BA}" srcOrd="2" destOrd="0" presId="urn:microsoft.com/office/officeart/2005/8/layout/hProcess4"/>
    <dgm:cxn modelId="{55250C6C-7D1C-4051-9390-A8219E1D3794}" type="presParOf" srcId="{3009CC7D-CAA9-4082-BD8A-28353E1EB1BA}" destId="{72B8EFB3-DAAE-41CC-8504-CB5F0729E9DD}" srcOrd="3" destOrd="0" presId="urn:microsoft.com/office/officeart/2005/8/layout/hProcess4"/>
    <dgm:cxn modelId="{1FA1D233-22A4-4FC1-B74E-E3EF1D167F55}" type="presParOf" srcId="{3009CC7D-CAA9-4082-BD8A-28353E1EB1BA}" destId="{3B4F799F-8E90-4C90-BD7B-2AB2878BC108}" srcOrd="4" destOrd="0" presId="urn:microsoft.com/office/officeart/2005/8/layout/hProcess4"/>
    <dgm:cxn modelId="{78CD407C-321A-4747-91F6-167B7A7CB380}" type="presParOf" srcId="{671C534F-7F6F-4C2D-8323-23342965D6F5}" destId="{B9874CB0-3437-47A1-96EE-7E871FD4ED26}" srcOrd="3" destOrd="0" presId="urn:microsoft.com/office/officeart/2005/8/layout/hProcess4"/>
    <dgm:cxn modelId="{55FE7F3C-4B2C-43D8-92FE-68875A21AD79}" type="presParOf" srcId="{671C534F-7F6F-4C2D-8323-23342965D6F5}" destId="{26416CE0-EDA0-45E2-8A93-C54960B755AA}" srcOrd="4" destOrd="0" presId="urn:microsoft.com/office/officeart/2005/8/layout/hProcess4"/>
    <dgm:cxn modelId="{3437757E-76A6-4814-8044-EC0A5A6BC8D5}" type="presParOf" srcId="{26416CE0-EDA0-45E2-8A93-C54960B755AA}" destId="{E830DD5D-3587-4AA3-989E-2AC40A1A549B}" srcOrd="0" destOrd="0" presId="urn:microsoft.com/office/officeart/2005/8/layout/hProcess4"/>
    <dgm:cxn modelId="{7AE06557-5F59-4A7D-A0E0-267F3EE6B64C}" type="presParOf" srcId="{26416CE0-EDA0-45E2-8A93-C54960B755AA}" destId="{15DB0A09-2E12-4324-8EBC-9CC29D48A1C4}" srcOrd="1" destOrd="0" presId="urn:microsoft.com/office/officeart/2005/8/layout/hProcess4"/>
    <dgm:cxn modelId="{1ECF0A78-A562-4AC4-B17C-AD89911EC09E}" type="presParOf" srcId="{26416CE0-EDA0-45E2-8A93-C54960B755AA}" destId="{A2C61D5A-8D3E-4839-988F-77F82A89373C}" srcOrd="2" destOrd="0" presId="urn:microsoft.com/office/officeart/2005/8/layout/hProcess4"/>
    <dgm:cxn modelId="{679C0DB6-7A5E-4F77-A950-8957A0E017F8}" type="presParOf" srcId="{26416CE0-EDA0-45E2-8A93-C54960B755AA}" destId="{C40243A5-5E51-4296-A309-ACEF58C848DE}" srcOrd="3" destOrd="0" presId="urn:microsoft.com/office/officeart/2005/8/layout/hProcess4"/>
    <dgm:cxn modelId="{75A9AD54-F655-40BB-9EAA-FDFC61678404}" type="presParOf" srcId="{26416CE0-EDA0-45E2-8A93-C54960B755AA}" destId="{AE3B4676-4E55-4832-802F-190FEA6FA531}" srcOrd="4" destOrd="0" presId="urn:microsoft.com/office/officeart/2005/8/layout/hProcess4"/>
    <dgm:cxn modelId="{DB5E9282-800F-4203-BBA7-2D5A325DEC71}" type="presParOf" srcId="{671C534F-7F6F-4C2D-8323-23342965D6F5}" destId="{6570178F-01F3-4BE7-8540-6D7ADB167586}" srcOrd="5" destOrd="0" presId="urn:microsoft.com/office/officeart/2005/8/layout/hProcess4"/>
    <dgm:cxn modelId="{0BDCF602-04ED-448D-918D-E14FD11B3334}" type="presParOf" srcId="{671C534F-7F6F-4C2D-8323-23342965D6F5}" destId="{021FBF34-FBF9-4846-AB7F-E3861309194E}" srcOrd="6" destOrd="0" presId="urn:microsoft.com/office/officeart/2005/8/layout/hProcess4"/>
    <dgm:cxn modelId="{DEABEDC3-C6DB-45AC-BE56-9E810EDE7018}" type="presParOf" srcId="{021FBF34-FBF9-4846-AB7F-E3861309194E}" destId="{6548803A-4836-4CE1-BE14-01D05DF3F20B}" srcOrd="0" destOrd="0" presId="urn:microsoft.com/office/officeart/2005/8/layout/hProcess4"/>
    <dgm:cxn modelId="{62086C55-1679-4FCF-B695-184950A8EFFF}" type="presParOf" srcId="{021FBF34-FBF9-4846-AB7F-E3861309194E}" destId="{3DAE8674-D096-4F71-9DFE-BF523E4A6CB1}" srcOrd="1" destOrd="0" presId="urn:microsoft.com/office/officeart/2005/8/layout/hProcess4"/>
    <dgm:cxn modelId="{CF67F684-1D9A-47A3-9572-382B8B8AED0E}" type="presParOf" srcId="{021FBF34-FBF9-4846-AB7F-E3861309194E}" destId="{C7A44E59-3EFA-4DCB-925D-16FB4A5A782B}" srcOrd="2" destOrd="0" presId="urn:microsoft.com/office/officeart/2005/8/layout/hProcess4"/>
    <dgm:cxn modelId="{7471F658-C031-4361-968D-64CCEB697033}" type="presParOf" srcId="{021FBF34-FBF9-4846-AB7F-E3861309194E}" destId="{EE09B411-01C8-46CC-B824-37B390539178}" srcOrd="3" destOrd="0" presId="urn:microsoft.com/office/officeart/2005/8/layout/hProcess4"/>
    <dgm:cxn modelId="{EB4AF6CE-EA6A-4D61-8A46-EF92D2803B1D}" type="presParOf" srcId="{021FBF34-FBF9-4846-AB7F-E3861309194E}" destId="{A926CD55-4F8B-4252-8CD0-5F0EDD41CCD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7AA24-9477-435B-AA37-B53CB459D1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D3E40D-69B7-4C92-936D-051F9CAB48D2}">
      <dgm:prSet phldrT="[Text]" custT="1"/>
      <dgm:spPr/>
      <dgm:t>
        <a:bodyPr/>
        <a:lstStyle/>
        <a:p>
          <a:r>
            <a:rPr lang="en-US" sz="4400" dirty="0"/>
            <a:t>GASB Statement No. 87: Leases.</a:t>
          </a:r>
        </a:p>
      </dgm:t>
    </dgm:pt>
    <dgm:pt modelId="{C00089F4-FFAC-42CA-8286-CCE02E54D5B4}" type="parTrans" cxnId="{46579EF5-9863-4AED-A17F-FDC3016066AA}">
      <dgm:prSet/>
      <dgm:spPr/>
      <dgm:t>
        <a:bodyPr/>
        <a:lstStyle/>
        <a:p>
          <a:endParaRPr lang="en-US"/>
        </a:p>
      </dgm:t>
    </dgm:pt>
    <dgm:pt modelId="{001BA98A-22D7-4356-AFDC-3FA9CFFA22C2}" type="sibTrans" cxnId="{46579EF5-9863-4AED-A17F-FDC3016066AA}">
      <dgm:prSet/>
      <dgm:spPr/>
      <dgm:t>
        <a:bodyPr/>
        <a:lstStyle/>
        <a:p>
          <a:endParaRPr lang="en-US"/>
        </a:p>
      </dgm:t>
    </dgm:pt>
    <dgm:pt modelId="{2AEC348A-E25A-4A9A-A880-10CB747AABE4}">
      <dgm:prSet phldrT="[Text]" custT="1"/>
      <dgm:spPr/>
      <dgm:t>
        <a:bodyPr/>
        <a:lstStyle/>
        <a:p>
          <a:r>
            <a:rPr lang="en-US" sz="3200" dirty="0"/>
            <a:t>Effective for fiscal year 2021/22.</a:t>
          </a:r>
        </a:p>
      </dgm:t>
    </dgm:pt>
    <dgm:pt modelId="{EA028FF1-3C0D-4D83-A8D3-AE6C291ED0E1}" type="parTrans" cxnId="{AE4E9FD3-EDC1-4AD2-B132-773BD76F32D8}">
      <dgm:prSet/>
      <dgm:spPr/>
      <dgm:t>
        <a:bodyPr/>
        <a:lstStyle/>
        <a:p>
          <a:endParaRPr lang="en-US"/>
        </a:p>
      </dgm:t>
    </dgm:pt>
    <dgm:pt modelId="{705ECD77-28EC-408B-95AF-CD08686EEB54}" type="sibTrans" cxnId="{AE4E9FD3-EDC1-4AD2-B132-773BD76F32D8}">
      <dgm:prSet/>
      <dgm:spPr/>
      <dgm:t>
        <a:bodyPr/>
        <a:lstStyle/>
        <a:p>
          <a:endParaRPr lang="en-US"/>
        </a:p>
      </dgm:t>
    </dgm:pt>
    <dgm:pt modelId="{42DE3E1D-167A-4FE2-903A-943DFDC27197}" type="pres">
      <dgm:prSet presAssocID="{26A7AA24-9477-435B-AA37-B53CB459D1DD}" presName="linear" presStyleCnt="0">
        <dgm:presLayoutVars>
          <dgm:animLvl val="lvl"/>
          <dgm:resizeHandles val="exact"/>
        </dgm:presLayoutVars>
      </dgm:prSet>
      <dgm:spPr/>
    </dgm:pt>
    <dgm:pt modelId="{E974B6AC-5AC9-4C50-8600-43947C7AC219}" type="pres">
      <dgm:prSet presAssocID="{F7D3E40D-69B7-4C92-936D-051F9CAB48D2}" presName="parentText" presStyleLbl="node1" presStyleIdx="0" presStyleCnt="1">
        <dgm:presLayoutVars>
          <dgm:chMax val="0"/>
          <dgm:bulletEnabled val="1"/>
        </dgm:presLayoutVars>
      </dgm:prSet>
      <dgm:spPr/>
    </dgm:pt>
    <dgm:pt modelId="{89201CDE-64B1-4262-9808-82CE22D7F4AC}" type="pres">
      <dgm:prSet presAssocID="{F7D3E40D-69B7-4C92-936D-051F9CAB48D2}" presName="childText" presStyleLbl="revTx" presStyleIdx="0" presStyleCnt="1">
        <dgm:presLayoutVars>
          <dgm:bulletEnabled val="1"/>
        </dgm:presLayoutVars>
      </dgm:prSet>
      <dgm:spPr/>
    </dgm:pt>
  </dgm:ptLst>
  <dgm:cxnLst>
    <dgm:cxn modelId="{6A4D1B0E-C0C8-4FF4-BE8B-891FAD05E7F6}" type="presOf" srcId="{F7D3E40D-69B7-4C92-936D-051F9CAB48D2}" destId="{E974B6AC-5AC9-4C50-8600-43947C7AC219}" srcOrd="0" destOrd="0" presId="urn:microsoft.com/office/officeart/2005/8/layout/vList2"/>
    <dgm:cxn modelId="{13192E86-8201-4D92-82E2-83952FF710FF}" type="presOf" srcId="{2AEC348A-E25A-4A9A-A880-10CB747AABE4}" destId="{89201CDE-64B1-4262-9808-82CE22D7F4AC}" srcOrd="0" destOrd="0" presId="urn:microsoft.com/office/officeart/2005/8/layout/vList2"/>
    <dgm:cxn modelId="{F659FD92-D1F1-4A97-9C3F-4DEB89F87ACA}" type="presOf" srcId="{26A7AA24-9477-435B-AA37-B53CB459D1DD}" destId="{42DE3E1D-167A-4FE2-903A-943DFDC27197}" srcOrd="0" destOrd="0" presId="urn:microsoft.com/office/officeart/2005/8/layout/vList2"/>
    <dgm:cxn modelId="{AE4E9FD3-EDC1-4AD2-B132-773BD76F32D8}" srcId="{F7D3E40D-69B7-4C92-936D-051F9CAB48D2}" destId="{2AEC348A-E25A-4A9A-A880-10CB747AABE4}" srcOrd="0" destOrd="0" parTransId="{EA028FF1-3C0D-4D83-A8D3-AE6C291ED0E1}" sibTransId="{705ECD77-28EC-408B-95AF-CD08686EEB54}"/>
    <dgm:cxn modelId="{46579EF5-9863-4AED-A17F-FDC3016066AA}" srcId="{26A7AA24-9477-435B-AA37-B53CB459D1DD}" destId="{F7D3E40D-69B7-4C92-936D-051F9CAB48D2}" srcOrd="0" destOrd="0" parTransId="{C00089F4-FFAC-42CA-8286-CCE02E54D5B4}" sibTransId="{001BA98A-22D7-4356-AFDC-3FA9CFFA22C2}"/>
    <dgm:cxn modelId="{77213855-3A86-406E-AD8A-3E899915D765}" type="presParOf" srcId="{42DE3E1D-167A-4FE2-903A-943DFDC27197}" destId="{E974B6AC-5AC9-4C50-8600-43947C7AC219}" srcOrd="0" destOrd="0" presId="urn:microsoft.com/office/officeart/2005/8/layout/vList2"/>
    <dgm:cxn modelId="{F33D9065-8EE1-4948-9BC7-633BB9DFEF0A}" type="presParOf" srcId="{42DE3E1D-167A-4FE2-903A-943DFDC27197}" destId="{89201CDE-64B1-4262-9808-82CE22D7F4A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4CE37-EA5D-445C-92B0-3A8C2BA885D3}">
      <dsp:nvSpPr>
        <dsp:cNvPr id="0" name=""/>
        <dsp:cNvSpPr/>
      </dsp:nvSpPr>
      <dsp:spPr>
        <a:xfrm>
          <a:off x="4461" y="1201946"/>
          <a:ext cx="1645138" cy="13568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Develop timeline</a:t>
          </a:r>
        </a:p>
        <a:p>
          <a:pPr marL="114300" lvl="1" indent="-114300" algn="l" defTabSz="533400">
            <a:lnSpc>
              <a:spcPct val="90000"/>
            </a:lnSpc>
            <a:spcBef>
              <a:spcPct val="0"/>
            </a:spcBef>
            <a:spcAft>
              <a:spcPct val="15000"/>
            </a:spcAft>
            <a:buChar char="•"/>
          </a:pPr>
          <a:r>
            <a:rPr lang="en-US" sz="1200" kern="1200" dirty="0"/>
            <a:t>Preliminary risk assessment/ account analysis</a:t>
          </a:r>
        </a:p>
        <a:p>
          <a:pPr marL="114300" lvl="1" indent="-114300" algn="l" defTabSz="533400">
            <a:lnSpc>
              <a:spcPct val="90000"/>
            </a:lnSpc>
            <a:spcBef>
              <a:spcPct val="0"/>
            </a:spcBef>
            <a:spcAft>
              <a:spcPct val="15000"/>
            </a:spcAft>
            <a:buChar char="•"/>
          </a:pPr>
          <a:r>
            <a:rPr lang="en-US" sz="1200" kern="1200" dirty="0"/>
            <a:t>PBC listing</a:t>
          </a:r>
        </a:p>
      </dsp:txBody>
      <dsp:txXfrm>
        <a:off x="35687" y="1233172"/>
        <a:ext cx="1582686" cy="1003679"/>
      </dsp:txXfrm>
    </dsp:sp>
    <dsp:sp modelId="{D2F7B4F0-290A-44FB-A725-F2D6A7C9F9B1}">
      <dsp:nvSpPr>
        <dsp:cNvPr id="0" name=""/>
        <dsp:cNvSpPr/>
      </dsp:nvSpPr>
      <dsp:spPr>
        <a:xfrm>
          <a:off x="919769" y="1492017"/>
          <a:ext cx="1863179" cy="1863179"/>
        </a:xfrm>
        <a:prstGeom prst="leftCircularArrow">
          <a:avLst>
            <a:gd name="adj1" fmla="val 3415"/>
            <a:gd name="adj2" fmla="val 422859"/>
            <a:gd name="adj3" fmla="val 2198370"/>
            <a:gd name="adj4" fmla="val 9024489"/>
            <a:gd name="adj5" fmla="val 39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8BB10-6F90-4255-8121-732959B55014}">
      <dsp:nvSpPr>
        <dsp:cNvPr id="0" name=""/>
        <dsp:cNvSpPr/>
      </dsp:nvSpPr>
      <dsp:spPr>
        <a:xfrm>
          <a:off x="370047" y="2268077"/>
          <a:ext cx="1462345" cy="5815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Planning</a:t>
          </a:r>
        </a:p>
      </dsp:txBody>
      <dsp:txXfrm>
        <a:off x="387079" y="2285109"/>
        <a:ext cx="1428281" cy="547462"/>
      </dsp:txXfrm>
    </dsp:sp>
    <dsp:sp modelId="{0DBBD921-9FA4-4DA6-9E6C-A13BBFB17E19}">
      <dsp:nvSpPr>
        <dsp:cNvPr id="0" name=""/>
        <dsp:cNvSpPr/>
      </dsp:nvSpPr>
      <dsp:spPr>
        <a:xfrm>
          <a:off x="2135376" y="1201946"/>
          <a:ext cx="1645138" cy="13568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Understanding/ test internal controls</a:t>
          </a:r>
        </a:p>
        <a:p>
          <a:pPr marL="114300" lvl="1" indent="-114300" algn="l" defTabSz="533400">
            <a:lnSpc>
              <a:spcPct val="90000"/>
            </a:lnSpc>
            <a:spcBef>
              <a:spcPct val="0"/>
            </a:spcBef>
            <a:spcAft>
              <a:spcPct val="15000"/>
            </a:spcAft>
            <a:buChar char="•"/>
          </a:pPr>
          <a:r>
            <a:rPr lang="en-US" sz="1200" kern="1200" dirty="0"/>
            <a:t>Design audit programs based on risk</a:t>
          </a:r>
        </a:p>
      </dsp:txBody>
      <dsp:txXfrm>
        <a:off x="2166602" y="1523935"/>
        <a:ext cx="1582686" cy="1003679"/>
      </dsp:txXfrm>
    </dsp:sp>
    <dsp:sp modelId="{B9874CB0-3437-47A1-96EE-7E871FD4ED26}">
      <dsp:nvSpPr>
        <dsp:cNvPr id="0" name=""/>
        <dsp:cNvSpPr/>
      </dsp:nvSpPr>
      <dsp:spPr>
        <a:xfrm>
          <a:off x="3036975" y="352388"/>
          <a:ext cx="2073391" cy="2073391"/>
        </a:xfrm>
        <a:prstGeom prst="circularArrow">
          <a:avLst>
            <a:gd name="adj1" fmla="val 3069"/>
            <a:gd name="adj2" fmla="val 376885"/>
            <a:gd name="adj3" fmla="val 19447604"/>
            <a:gd name="adj4" fmla="val 12575511"/>
            <a:gd name="adj5" fmla="val 358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B8EFB3-DAAE-41CC-8504-CB5F0729E9DD}">
      <dsp:nvSpPr>
        <dsp:cNvPr id="0" name=""/>
        <dsp:cNvSpPr/>
      </dsp:nvSpPr>
      <dsp:spPr>
        <a:xfrm>
          <a:off x="2500962" y="911182"/>
          <a:ext cx="1462345" cy="5815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Systems Evaluation</a:t>
          </a:r>
        </a:p>
      </dsp:txBody>
      <dsp:txXfrm>
        <a:off x="2517994" y="928214"/>
        <a:ext cx="1428281" cy="547462"/>
      </dsp:txXfrm>
    </dsp:sp>
    <dsp:sp modelId="{15DB0A09-2E12-4324-8EBC-9CC29D48A1C4}">
      <dsp:nvSpPr>
        <dsp:cNvPr id="0" name=""/>
        <dsp:cNvSpPr/>
      </dsp:nvSpPr>
      <dsp:spPr>
        <a:xfrm>
          <a:off x="4266292" y="1201946"/>
          <a:ext cx="1645138" cy="13568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Finalize review of trial balance</a:t>
          </a:r>
        </a:p>
        <a:p>
          <a:pPr marL="114300" lvl="1" indent="-114300" algn="l" defTabSz="533400">
            <a:lnSpc>
              <a:spcPct val="90000"/>
            </a:lnSpc>
            <a:spcBef>
              <a:spcPct val="0"/>
            </a:spcBef>
            <a:spcAft>
              <a:spcPct val="15000"/>
            </a:spcAft>
            <a:buChar char="•"/>
          </a:pPr>
          <a:r>
            <a:rPr lang="en-US" sz="1200" kern="1200" dirty="0"/>
            <a:t>Field work</a:t>
          </a:r>
        </a:p>
        <a:p>
          <a:pPr marL="114300" lvl="1" indent="-114300" algn="l" defTabSz="533400">
            <a:lnSpc>
              <a:spcPct val="90000"/>
            </a:lnSpc>
            <a:spcBef>
              <a:spcPct val="0"/>
            </a:spcBef>
            <a:spcAft>
              <a:spcPct val="15000"/>
            </a:spcAft>
            <a:buChar char="•"/>
          </a:pPr>
          <a:r>
            <a:rPr lang="en-US" sz="1200" kern="1200" dirty="0"/>
            <a:t>Execute audit plan</a:t>
          </a:r>
        </a:p>
      </dsp:txBody>
      <dsp:txXfrm>
        <a:off x="4297518" y="1233172"/>
        <a:ext cx="1582686" cy="1003679"/>
      </dsp:txXfrm>
    </dsp:sp>
    <dsp:sp modelId="{6570178F-01F3-4BE7-8540-6D7ADB167586}">
      <dsp:nvSpPr>
        <dsp:cNvPr id="0" name=""/>
        <dsp:cNvSpPr/>
      </dsp:nvSpPr>
      <dsp:spPr>
        <a:xfrm>
          <a:off x="5181601" y="1492017"/>
          <a:ext cx="1863179" cy="1863179"/>
        </a:xfrm>
        <a:prstGeom prst="leftCircularArrow">
          <a:avLst>
            <a:gd name="adj1" fmla="val 3415"/>
            <a:gd name="adj2" fmla="val 422859"/>
            <a:gd name="adj3" fmla="val 2198370"/>
            <a:gd name="adj4" fmla="val 9024489"/>
            <a:gd name="adj5" fmla="val 39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0243A5-5E51-4296-A309-ACEF58C848DE}">
      <dsp:nvSpPr>
        <dsp:cNvPr id="0" name=""/>
        <dsp:cNvSpPr/>
      </dsp:nvSpPr>
      <dsp:spPr>
        <a:xfrm>
          <a:off x="4631878" y="2268077"/>
          <a:ext cx="1462345" cy="5815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Testing and Analysis</a:t>
          </a:r>
        </a:p>
      </dsp:txBody>
      <dsp:txXfrm>
        <a:off x="4648910" y="2285109"/>
        <a:ext cx="1428281" cy="547462"/>
      </dsp:txXfrm>
    </dsp:sp>
    <dsp:sp modelId="{3DAE8674-D096-4F71-9DFE-BF523E4A6CB1}">
      <dsp:nvSpPr>
        <dsp:cNvPr id="0" name=""/>
        <dsp:cNvSpPr/>
      </dsp:nvSpPr>
      <dsp:spPr>
        <a:xfrm>
          <a:off x="6397207" y="1201946"/>
          <a:ext cx="1645138" cy="13568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Review of deliverables</a:t>
          </a:r>
        </a:p>
        <a:p>
          <a:pPr marL="114300" lvl="1" indent="-114300" algn="l" defTabSz="533400">
            <a:lnSpc>
              <a:spcPct val="90000"/>
            </a:lnSpc>
            <a:spcBef>
              <a:spcPct val="0"/>
            </a:spcBef>
            <a:spcAft>
              <a:spcPct val="15000"/>
            </a:spcAft>
            <a:buChar char="•"/>
          </a:pPr>
          <a:r>
            <a:rPr lang="en-US" sz="1200" kern="1200" dirty="0"/>
            <a:t>Communication of findings/ recommendations</a:t>
          </a:r>
        </a:p>
      </dsp:txBody>
      <dsp:txXfrm>
        <a:off x="6428433" y="1523935"/>
        <a:ext cx="1582686" cy="1003679"/>
      </dsp:txXfrm>
    </dsp:sp>
    <dsp:sp modelId="{EE09B411-01C8-46CC-B824-37B390539178}">
      <dsp:nvSpPr>
        <dsp:cNvPr id="0" name=""/>
        <dsp:cNvSpPr/>
      </dsp:nvSpPr>
      <dsp:spPr>
        <a:xfrm>
          <a:off x="6762793" y="911182"/>
          <a:ext cx="1462345" cy="5815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Reporting</a:t>
          </a:r>
        </a:p>
      </dsp:txBody>
      <dsp:txXfrm>
        <a:off x="6779825" y="928214"/>
        <a:ext cx="1428281" cy="547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4B6AC-5AC9-4C50-8600-43947C7AC219}">
      <dsp:nvSpPr>
        <dsp:cNvPr id="0" name=""/>
        <dsp:cNvSpPr/>
      </dsp:nvSpPr>
      <dsp:spPr>
        <a:xfrm>
          <a:off x="0" y="733793"/>
          <a:ext cx="8229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GASB Statement No. 87: Leases.</a:t>
          </a:r>
        </a:p>
      </dsp:txBody>
      <dsp:txXfrm>
        <a:off x="59399" y="793192"/>
        <a:ext cx="8110802" cy="1098002"/>
      </dsp:txXfrm>
    </dsp:sp>
    <dsp:sp modelId="{89201CDE-64B1-4262-9808-82CE22D7F4AC}">
      <dsp:nvSpPr>
        <dsp:cNvPr id="0" name=""/>
        <dsp:cNvSpPr/>
      </dsp:nvSpPr>
      <dsp:spPr>
        <a:xfrm>
          <a:off x="0" y="1950593"/>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Effective for fiscal year 2021/22.</a:t>
          </a:r>
        </a:p>
      </dsp:txBody>
      <dsp:txXfrm>
        <a:off x="0" y="1950593"/>
        <a:ext cx="82296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16DEB8C-E333-44F6-A126-A7ECB36643E0}" type="datetimeFigureOut">
              <a:rPr lang="en-US" smtClean="0"/>
              <a:t>12/22/2021</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675D595-9445-4A03-88AB-7CB9809E5BA7}" type="slidenum">
              <a:rPr lang="en-US" smtClean="0"/>
              <a:t>‹#›</a:t>
            </a:fld>
            <a:endParaRPr lang="en-US"/>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9C5485F-6F25-460F-B2A1-66597D1993C0}" type="datetimeFigureOut">
              <a:rPr lang="en-US" smtClean="0"/>
              <a:t>12/22/2021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F5D4126-7F6D-4896-BB40-6A6D951FAA95}" type="slidenum">
              <a:rPr lang="en-US" smtClean="0"/>
              <a:t>‹#›</a:t>
            </a:fld>
            <a:endParaRPr lang="en-US"/>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3" Type="http://schemas.openxmlformats.org/officeDocument/2006/relationships/image" Target="../media/image12.emf"/><Relationship Id="rId7" Type="http://schemas.openxmlformats.org/officeDocument/2006/relationships/image" Target="../media/image14.emf"/><Relationship Id="rId12" Type="http://schemas.openxmlformats.org/officeDocument/2006/relationships/image" Target="../media/image11.emf"/><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6.png"/><Relationship Id="rId5" Type="http://schemas.openxmlformats.org/officeDocument/2006/relationships/image" Target="../media/image13.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8C9961-8680-42BE-8862-B6E70387EA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5" y="-9144"/>
            <a:ext cx="9171052" cy="5166359"/>
          </a:xfrm>
          <a:prstGeom prst="rect">
            <a:avLst/>
          </a:prstGeom>
        </p:spPr>
      </p:pic>
      <p:sp>
        <p:nvSpPr>
          <p:cNvPr id="19" name="TextBox 18">
            <a:extLst>
              <a:ext uri="{FF2B5EF4-FFF2-40B4-BE49-F238E27FC236}">
                <a16:creationId xmlns:a16="http://schemas.microsoft.com/office/drawing/2014/main" id="{1CCF114E-6D6A-4ACE-8118-00E718BEC6B4}"/>
              </a:ext>
            </a:extLst>
          </p:cNvPr>
          <p:cNvSpPr txBox="1"/>
          <p:nvPr userDrawn="1"/>
        </p:nvSpPr>
        <p:spPr>
          <a:xfrm>
            <a:off x="848026" y="4590920"/>
            <a:ext cx="7443672" cy="292388"/>
          </a:xfrm>
          <a:prstGeom prst="rect">
            <a:avLst/>
          </a:prstGeom>
          <a:noFill/>
        </p:spPr>
        <p:txBody>
          <a:bodyPr wrap="square" rtlCol="0">
            <a:spAutoFit/>
          </a:bodyPr>
          <a:lstStyle/>
          <a:p>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0" name="Rectangle 19">
            <a:extLst>
              <a:ext uri="{FF2B5EF4-FFF2-40B4-BE49-F238E27FC236}">
                <a16:creationId xmlns:a16="http://schemas.microsoft.com/office/drawing/2014/main" id="{BF57C51D-8B36-4B87-8432-4EABD1962EB1}"/>
              </a:ext>
            </a:extLst>
          </p:cNvPr>
          <p:cNvSpPr/>
          <p:nvPr userDrawn="1"/>
        </p:nvSpPr>
        <p:spPr>
          <a:xfrm>
            <a:off x="852302" y="4829746"/>
            <a:ext cx="7136666" cy="215444"/>
          </a:xfrm>
          <a:prstGeom prst="rect">
            <a:avLst/>
          </a:prstGeom>
        </p:spPr>
        <p:txBody>
          <a:bodyPr wrap="square">
            <a:spAutoFit/>
          </a:bodyPr>
          <a:lstStyle/>
          <a:p>
            <a:pPr>
              <a:buNone/>
            </a:pPr>
            <a:r>
              <a:rPr lang="en-US" sz="75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1" name="Picture 20">
            <a:extLst>
              <a:ext uri="{FF2B5EF4-FFF2-40B4-BE49-F238E27FC236}">
                <a16:creationId xmlns:a16="http://schemas.microsoft.com/office/drawing/2014/main" id="{C291761C-97C0-4CBA-9893-5A3002BB647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49931" y="574880"/>
            <a:ext cx="1136782" cy="1130016"/>
          </a:xfrm>
          <a:prstGeom prst="rect">
            <a:avLst/>
          </a:prstGeom>
        </p:spPr>
      </p:pic>
      <p:sp>
        <p:nvSpPr>
          <p:cNvPr id="12" name="Date Placeholder 3"/>
          <p:cNvSpPr txBox="1">
            <a:spLocks/>
          </p:cNvSpPr>
          <p:nvPr userDrawn="1"/>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6" name="Rectangle 4"/>
          <p:cNvSpPr>
            <a:spLocks noGrp="1" noChangeArrowheads="1"/>
          </p:cNvSpPr>
          <p:nvPr userDrawn="1">
            <p:ph type="subTitle" idx="1" hasCustomPrompt="1"/>
          </p:nvPr>
        </p:nvSpPr>
        <p:spPr>
          <a:xfrm>
            <a:off x="848026" y="3887063"/>
            <a:ext cx="7417669"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7" name="Title 1"/>
          <p:cNvSpPr>
            <a:spLocks noGrp="1"/>
          </p:cNvSpPr>
          <p:nvPr userDrawn="1">
            <p:ph type="title" hasCustomPrompt="1"/>
          </p:nvPr>
        </p:nvSpPr>
        <p:spPr>
          <a:xfrm>
            <a:off x="848026" y="2381197"/>
            <a:ext cx="7417669" cy="1394460"/>
          </a:xfrm>
          <a:noFill/>
        </p:spPr>
        <p:txBody>
          <a:bodyPr anchor="b"/>
          <a:lstStyle>
            <a:lvl1pPr>
              <a:defRPr sz="3200">
                <a:solidFill>
                  <a:schemeClr val="bg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2098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42772"/>
            <a:ext cx="4038600" cy="3741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38200"/>
            <a:ext cx="4038600" cy="3741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7"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294208"/>
            <a:ext cx="4040188" cy="32015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294208"/>
            <a:ext cx="4041775" cy="32015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9" name="Slide Number Placeholder 5"/>
          <p:cNvSpPr>
            <a:spLocks noGrp="1"/>
          </p:cNvSpPr>
          <p:nvPr>
            <p:ph type="sldNum" sz="quarter" idx="11"/>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5"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952500"/>
            <a:ext cx="3200399" cy="733425"/>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114802" y="6775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876425"/>
            <a:ext cx="3200399" cy="2486025"/>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629957"/>
            <a:ext cx="32004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2"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B1D74FA3-D036-4381-9F46-4007BDB0D443}"/>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rgbClr val="7DD2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2">
            <a:extLst>
              <a:ext uri="{FF2B5EF4-FFF2-40B4-BE49-F238E27FC236}">
                <a16:creationId xmlns:a16="http://schemas.microsoft.com/office/drawing/2014/main" id="{A03F7F9E-63C7-4409-AC66-5537984EE744}"/>
              </a:ext>
            </a:extLst>
          </p:cNvPr>
          <p:cNvSpPr/>
          <p:nvPr userDrawn="1"/>
        </p:nvSpPr>
        <p:spPr bwMode="auto">
          <a:xfrm>
            <a:off x="-7036" y="-4536"/>
            <a:ext cx="7246036"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036" h="5157558">
                <a:moveTo>
                  <a:pt x="0" y="0"/>
                </a:moveTo>
                <a:lnTo>
                  <a:pt x="7246036" y="4533"/>
                </a:lnTo>
                <a:lnTo>
                  <a:pt x="4379011" y="5157558"/>
                </a:lnTo>
                <a:lnTo>
                  <a:pt x="7034" y="5157558"/>
                </a:lnTo>
                <a:cubicBezTo>
                  <a:pt x="4689" y="3440715"/>
                  <a:pt x="2345" y="1716843"/>
                  <a:pt x="0"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4">
            <a:extLst>
              <a:ext uri="{FF2B5EF4-FFF2-40B4-BE49-F238E27FC236}">
                <a16:creationId xmlns:a16="http://schemas.microsoft.com/office/drawing/2014/main" id="{696CE02A-400D-48D4-8EB2-5338144A7AD2}"/>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8" name="TextBox 17">
            <a:extLst>
              <a:ext uri="{FF2B5EF4-FFF2-40B4-BE49-F238E27FC236}">
                <a16:creationId xmlns:a16="http://schemas.microsoft.com/office/drawing/2014/main" id="{C2083444-5473-4680-9265-DC24470EF3EB}"/>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accent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accent1"/>
                </a:solidFill>
                <a:effectLst/>
                <a:latin typeface="Calibri" panose="020F0502020204030204" pitchFamily="34" charset="0"/>
                <a:ea typeface="+mn-ea"/>
                <a:cs typeface="Calibri" panose="020F0502020204030204" pitchFamily="34" charset="0"/>
              </a:rPr>
            </a:br>
            <a:r>
              <a:rPr lang="en-US" sz="1300" b="0" i="0" kern="1200" dirty="0">
                <a:solidFill>
                  <a:schemeClr val="accent1"/>
                </a:solidFill>
                <a:effectLst/>
                <a:latin typeface="Calibri" panose="020F0502020204030204" pitchFamily="34" charset="0"/>
                <a:ea typeface="+mn-ea"/>
                <a:cs typeface="Calibri" panose="020F0502020204030204" pitchFamily="34" charset="0"/>
              </a:rPr>
              <a:t>AUDIT, TAX, AND CONSULTING</a:t>
            </a:r>
          </a:p>
        </p:txBody>
      </p:sp>
      <p:sp>
        <p:nvSpPr>
          <p:cNvPr id="19" name="Rectangle 18">
            <a:extLst>
              <a:ext uri="{FF2B5EF4-FFF2-40B4-BE49-F238E27FC236}">
                <a16:creationId xmlns:a16="http://schemas.microsoft.com/office/drawing/2014/main" id="{576BF7F9-88CF-48BF-A8B5-92EB7E025284}"/>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cxnSp>
        <p:nvCxnSpPr>
          <p:cNvPr id="13" name="Straight Connector 12">
            <a:extLst>
              <a:ext uri="{FF2B5EF4-FFF2-40B4-BE49-F238E27FC236}">
                <a16:creationId xmlns:a16="http://schemas.microsoft.com/office/drawing/2014/main" id="{560AFA3B-FA0A-4733-959D-C1BBF067EBC2}"/>
              </a:ext>
            </a:extLst>
          </p:cNvPr>
          <p:cNvCxnSpPr>
            <a:cxnSpLocks/>
          </p:cNvCxnSpPr>
          <p:nvPr userDrawn="1"/>
        </p:nvCxnSpPr>
        <p:spPr bwMode="auto">
          <a:xfrm>
            <a:off x="367318" y="3259394"/>
            <a:ext cx="0" cy="899177"/>
          </a:xfrm>
          <a:prstGeom prst="line">
            <a:avLst/>
          </a:prstGeom>
          <a:solidFill>
            <a:schemeClr val="accent1"/>
          </a:solidFill>
          <a:ln w="25400" cap="flat" cmpd="sng" algn="ctr">
            <a:solidFill>
              <a:srgbClr val="FFFFFF">
                <a:alpha val="30000"/>
              </a:srgbClr>
            </a:solidFill>
            <a:prstDash val="solid"/>
            <a:round/>
            <a:headEnd type="none" w="med" len="med"/>
            <a:tailEnd type="none" w="med" len="med"/>
          </a:ln>
          <a:effectLst/>
        </p:spPr>
      </p:cxnSp>
      <p:pic>
        <p:nvPicPr>
          <p:cNvPr id="14" name="Picture 13">
            <a:extLst>
              <a:ext uri="{FF2B5EF4-FFF2-40B4-BE49-F238E27FC236}">
                <a16:creationId xmlns:a16="http://schemas.microsoft.com/office/drawing/2014/main" id="{90E47D54-1D68-44C6-99E5-F39E059FAF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3885" y="3259394"/>
            <a:ext cx="2247715" cy="921914"/>
          </a:xfrm>
          <a:prstGeom prst="rect">
            <a:avLst/>
          </a:prstGeom>
        </p:spPr>
      </p:pic>
      <p:pic>
        <p:nvPicPr>
          <p:cNvPr id="15" name="Picture 14">
            <a:extLst>
              <a:ext uri="{FF2B5EF4-FFF2-40B4-BE49-F238E27FC236}">
                <a16:creationId xmlns:a16="http://schemas.microsoft.com/office/drawing/2014/main" id="{AC712879-12D2-4F7F-A31F-BF57039123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2570" y="1617730"/>
            <a:ext cx="3838371" cy="395426"/>
          </a:xfrm>
          <a:prstGeom prst="rect">
            <a:avLst/>
          </a:prstGeom>
        </p:spPr>
      </p:pic>
      <p:pic>
        <p:nvPicPr>
          <p:cNvPr id="16" name="Picture 15">
            <a:extLst>
              <a:ext uri="{FF2B5EF4-FFF2-40B4-BE49-F238E27FC236}">
                <a16:creationId xmlns:a16="http://schemas.microsoft.com/office/drawing/2014/main" id="{687AE97F-5969-435A-97C7-EDB7FA97C1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569" y="385747"/>
            <a:ext cx="805178" cy="801851"/>
          </a:xfrm>
          <a:prstGeom prst="rect">
            <a:avLst/>
          </a:prstGeom>
        </p:spPr>
      </p:pic>
      <p:sp>
        <p:nvSpPr>
          <p:cNvPr id="28"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3511901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B68FCE-2EF3-472E-B28C-9E95FCC5604F}"/>
              </a:ext>
            </a:extLst>
          </p:cNvPr>
          <p:cNvSpPr/>
          <p:nvPr userDrawn="1"/>
        </p:nvSpPr>
        <p:spPr bwMode="auto">
          <a:xfrm rot="16200000">
            <a:off x="2000249" y="-2000251"/>
            <a:ext cx="5143499" cy="9144001"/>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1">
                  <a:lumMod val="40000"/>
                  <a:lumOff val="60000"/>
                </a:schemeClr>
              </a:solidFill>
              <a:effectLst/>
              <a:latin typeface="Arial" charset="0"/>
              <a:ea typeface="ヒラギノ角ゴ Pro W3" pitchFamily="1" charset="-128"/>
            </a:endParaRPr>
          </a:p>
        </p:txBody>
      </p:sp>
      <p:sp>
        <p:nvSpPr>
          <p:cNvPr id="16" name="TextBox 15">
            <a:extLst>
              <a:ext uri="{FF2B5EF4-FFF2-40B4-BE49-F238E27FC236}">
                <a16:creationId xmlns:a16="http://schemas.microsoft.com/office/drawing/2014/main" id="{7413BD5C-C95E-4E77-8047-3BD0E62CEF60}"/>
              </a:ext>
            </a:extLst>
          </p:cNvPr>
          <p:cNvSpPr txBox="1"/>
          <p:nvPr/>
        </p:nvSpPr>
        <p:spPr>
          <a:xfrm>
            <a:off x="1350532" y="3415307"/>
            <a:ext cx="2025704" cy="369332"/>
          </a:xfrm>
          <a:prstGeom prst="rect">
            <a:avLst/>
          </a:prstGeom>
          <a:noFill/>
        </p:spPr>
        <p:txBody>
          <a:bodyPr wrap="square" rtlCol="0">
            <a:spAutoFit/>
          </a:bodyPr>
          <a:lstStyle/>
          <a:p>
            <a:pPr algn="l"/>
            <a:r>
              <a:rPr lang="en-US" sz="1800" b="0" dirty="0" err="1">
                <a:solidFill>
                  <a:schemeClr val="bg1"/>
                </a:solidFill>
              </a:rPr>
              <a:t>CLAconnect.com</a:t>
            </a:r>
            <a:endParaRPr lang="en-US" sz="1800" b="0" dirty="0">
              <a:solidFill>
                <a:schemeClr val="bg1"/>
              </a:solidFill>
            </a:endParaRPr>
          </a:p>
        </p:txBody>
      </p:sp>
      <p:pic>
        <p:nvPicPr>
          <p:cNvPr id="22" name="Picture 21">
            <a:hlinkClick r:id="rId2"/>
            <a:extLst>
              <a:ext uri="{FF2B5EF4-FFF2-40B4-BE49-F238E27FC236}">
                <a16:creationId xmlns:a16="http://schemas.microsoft.com/office/drawing/2014/main" id="{5260E43D-7C6D-46A8-976B-EEBA496DE448}"/>
              </a:ext>
            </a:extLst>
          </p:cNvPr>
          <p:cNvPicPr>
            <a:picLocks noChangeAspect="1"/>
          </p:cNvPicPr>
          <p:nvPr userDrawn="1"/>
        </p:nvPicPr>
        <p:blipFill>
          <a:blip r:embed="rId3" cstate="print">
            <a:alphaModFix amt="80000"/>
            <a:extLst>
              <a:ext uri="{28A0092B-C50C-407E-A947-70E740481C1C}">
                <a14:useLocalDpi xmlns:a14="http://schemas.microsoft.com/office/drawing/2010/main"/>
              </a:ext>
            </a:extLst>
          </a:blip>
          <a:stretch>
            <a:fillRect/>
          </a:stretch>
        </p:blipFill>
        <p:spPr>
          <a:xfrm>
            <a:off x="2259160" y="3876797"/>
            <a:ext cx="229981" cy="229981"/>
          </a:xfrm>
          <a:prstGeom prst="rect">
            <a:avLst/>
          </a:prstGeom>
        </p:spPr>
      </p:pic>
      <p:pic>
        <p:nvPicPr>
          <p:cNvPr id="23" name="Picture 22">
            <a:hlinkClick r:id="rId4"/>
            <a:extLst>
              <a:ext uri="{FF2B5EF4-FFF2-40B4-BE49-F238E27FC236}">
                <a16:creationId xmlns:a16="http://schemas.microsoft.com/office/drawing/2014/main" id="{ADE720D9-B778-475B-97D6-F2526B90F17A}"/>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24" name="Picture 23">
            <a:hlinkClick r:id="rId6"/>
            <a:extLst>
              <a:ext uri="{FF2B5EF4-FFF2-40B4-BE49-F238E27FC236}">
                <a16:creationId xmlns:a16="http://schemas.microsoft.com/office/drawing/2014/main" id="{DED96B5A-AEDD-460B-B22F-74A95671E842}"/>
              </a:ext>
            </a:extLst>
          </p:cNvPr>
          <p:cNvPicPr>
            <a:picLocks noChangeAspect="1"/>
          </p:cNvPicPr>
          <p:nvPr userDrawn="1"/>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25" name="Picture 24">
            <a:hlinkClick r:id="rId8"/>
            <a:extLst>
              <a:ext uri="{FF2B5EF4-FFF2-40B4-BE49-F238E27FC236}">
                <a16:creationId xmlns:a16="http://schemas.microsoft.com/office/drawing/2014/main" id="{5565F02C-D834-4BEE-962B-FA495659FD5B}"/>
              </a:ext>
            </a:extLst>
          </p:cNvPr>
          <p:cNvPicPr>
            <a:picLocks noChangeAspect="1"/>
          </p:cNvPicPr>
          <p:nvPr userDrawn="1"/>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26" name="Picture 25">
            <a:hlinkClick r:id="rId10"/>
            <a:extLst>
              <a:ext uri="{FF2B5EF4-FFF2-40B4-BE49-F238E27FC236}">
                <a16:creationId xmlns:a16="http://schemas.microsoft.com/office/drawing/2014/main" id="{50B798DB-1C2E-4160-BA72-C4628406A873}"/>
              </a:ext>
            </a:extLst>
          </p:cNvPr>
          <p:cNvPicPr>
            <a:picLocks noChangeAspect="1"/>
          </p:cNvPicPr>
          <p:nvPr userDrawn="1"/>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pic>
        <p:nvPicPr>
          <p:cNvPr id="27" name="Picture 26">
            <a:extLst>
              <a:ext uri="{FF2B5EF4-FFF2-40B4-BE49-F238E27FC236}">
                <a16:creationId xmlns:a16="http://schemas.microsoft.com/office/drawing/2014/main" id="{DD4153C2-A0E4-476F-BDAE-39998462380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415" y="3418633"/>
            <a:ext cx="694340" cy="691471"/>
          </a:xfrm>
          <a:prstGeom prst="rect">
            <a:avLst/>
          </a:prstGeom>
        </p:spPr>
      </p:pic>
      <p:sp>
        <p:nvSpPr>
          <p:cNvPr id="28" name="TextBox 27">
            <a:extLst>
              <a:ext uri="{FF2B5EF4-FFF2-40B4-BE49-F238E27FC236}">
                <a16:creationId xmlns:a16="http://schemas.microsoft.com/office/drawing/2014/main" id="{A1720419-C7E7-46A6-BBE4-0AA28F1F2E8C}"/>
              </a:ext>
            </a:extLst>
          </p:cNvPr>
          <p:cNvSpPr txBox="1"/>
          <p:nvPr userDrawn="1"/>
        </p:nvSpPr>
        <p:spPr>
          <a:xfrm>
            <a:off x="1321036" y="4577549"/>
            <a:ext cx="6497652" cy="292388"/>
          </a:xfrm>
          <a:prstGeom prst="rect">
            <a:avLst/>
          </a:prstGeom>
          <a:noFill/>
        </p:spPr>
        <p:txBody>
          <a:bodyPr wrap="square" rtlCol="0">
            <a:spAutoFit/>
          </a:bodyPr>
          <a:lstStyle/>
          <a:p>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9" name="Rectangle 28">
            <a:extLst>
              <a:ext uri="{FF2B5EF4-FFF2-40B4-BE49-F238E27FC236}">
                <a16:creationId xmlns:a16="http://schemas.microsoft.com/office/drawing/2014/main" id="{7354AE7C-AB99-46AF-B646-A49C01150B3B}"/>
              </a:ext>
            </a:extLst>
          </p:cNvPr>
          <p:cNvSpPr/>
          <p:nvPr userDrawn="1"/>
        </p:nvSpPr>
        <p:spPr>
          <a:xfrm>
            <a:off x="1325312" y="4801692"/>
            <a:ext cx="6151813" cy="207749"/>
          </a:xfrm>
          <a:prstGeom prst="rect">
            <a:avLst/>
          </a:prstGeom>
        </p:spPr>
        <p:txBody>
          <a:bodyPr wrap="square">
            <a:spAutoFit/>
          </a:bodyPr>
          <a:lstStyle/>
          <a:p>
            <a:pP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4"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dirty="0">
                <a:solidFill>
                  <a:schemeClr val="accent1">
                    <a:lumMod val="50000"/>
                  </a:schemeClr>
                </a:solidFill>
                <a:latin typeface="Calibri" panose="020F0502020204030204" pitchFamily="34" charset="0"/>
                <a:cs typeface="Calibri" panose="020F0502020204030204" pitchFamily="34" charset="0"/>
              </a:rPr>
              <a:t>©2021 CliftonLarsonAllen LLP</a:t>
            </a:r>
          </a:p>
        </p:txBody>
      </p:sp>
      <p:sp>
        <p:nvSpPr>
          <p:cNvPr id="18" name="Content Placeholder 3"/>
          <p:cNvSpPr>
            <a:spLocks noGrp="1"/>
          </p:cNvSpPr>
          <p:nvPr userDrawn="1">
            <p:ph sz="half" idx="2" hasCustomPrompt="1"/>
          </p:nvPr>
        </p:nvSpPr>
        <p:spPr>
          <a:xfrm>
            <a:off x="1350532" y="326018"/>
            <a:ext cx="4210049" cy="2590800"/>
          </a:xfrm>
          <a:noFill/>
        </p:spPr>
        <p:txBody>
          <a:bodyPr anchor="ctr" anchorCtr="0"/>
          <a:lstStyle>
            <a:lvl1pPr marL="0" indent="3175">
              <a:spcBef>
                <a:spcPts val="0"/>
              </a:spcBef>
              <a:buNone/>
              <a:defRPr sz="1800" b="0">
                <a:solidFill>
                  <a:schemeClr val="accent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47082E-ADEB-432D-A228-47A98183C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22460"/>
          </a:xfrm>
          <a:prstGeom prst="rect">
            <a:avLst/>
          </a:prstGeom>
        </p:spPr>
      </p:pic>
      <p:sp>
        <p:nvSpPr>
          <p:cNvPr id="22" name="Rectangle 21">
            <a:extLst>
              <a:ext uri="{FF2B5EF4-FFF2-40B4-BE49-F238E27FC236}">
                <a16:creationId xmlns:a16="http://schemas.microsoft.com/office/drawing/2014/main" id="{F275F520-53CD-4531-A58E-245FD686337F}"/>
              </a:ext>
            </a:extLst>
          </p:cNvPr>
          <p:cNvSpPr/>
          <p:nvPr userDrawn="1"/>
        </p:nvSpPr>
        <p:spPr bwMode="auto">
          <a:xfrm>
            <a:off x="-2" y="2094271"/>
            <a:ext cx="9144002" cy="3049229"/>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3" name="Rectangle 22">
            <a:extLst>
              <a:ext uri="{FF2B5EF4-FFF2-40B4-BE49-F238E27FC236}">
                <a16:creationId xmlns:a16="http://schemas.microsoft.com/office/drawing/2014/main" id="{FD7BBB22-7251-4E9E-AC15-EB25D995D7B0}"/>
              </a:ext>
            </a:extLst>
          </p:cNvPr>
          <p:cNvSpPr/>
          <p:nvPr userDrawn="1"/>
        </p:nvSpPr>
        <p:spPr bwMode="auto">
          <a:xfrm>
            <a:off x="0" y="4203290"/>
            <a:ext cx="9144000" cy="94021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24" name="Picture 23">
            <a:extLst>
              <a:ext uri="{FF2B5EF4-FFF2-40B4-BE49-F238E27FC236}">
                <a16:creationId xmlns:a16="http://schemas.microsoft.com/office/drawing/2014/main" id="{D48EE3AD-BB26-46C1-A0B3-79A76397E6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60564" y="4489898"/>
            <a:ext cx="1880421" cy="470105"/>
          </a:xfrm>
          <a:prstGeom prst="rect">
            <a:avLst/>
          </a:prstGeom>
        </p:spPr>
      </p:pic>
      <p:pic>
        <p:nvPicPr>
          <p:cNvPr id="25" name="Picture 24">
            <a:extLst>
              <a:ext uri="{FF2B5EF4-FFF2-40B4-BE49-F238E27FC236}">
                <a16:creationId xmlns:a16="http://schemas.microsoft.com/office/drawing/2014/main" id="{4357834C-AECE-4692-A62C-184B1159CB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3014" y="4445378"/>
            <a:ext cx="561467" cy="559146"/>
          </a:xfrm>
          <a:prstGeom prst="rect">
            <a:avLst/>
          </a:prstGeom>
        </p:spPr>
      </p:pic>
      <p:sp>
        <p:nvSpPr>
          <p:cNvPr id="12"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10" name="Rectangle 4"/>
          <p:cNvSpPr>
            <a:spLocks noGrp="1" noChangeArrowheads="1"/>
          </p:cNvSpPr>
          <p:nvPr userDrawn="1">
            <p:ph type="subTitle" idx="1" hasCustomPrompt="1"/>
          </p:nvPr>
        </p:nvSpPr>
        <p:spPr>
          <a:xfrm>
            <a:off x="381000" y="3556439"/>
            <a:ext cx="5105400" cy="367202"/>
          </a:xfrm>
          <a:noFill/>
        </p:spPr>
        <p:txBody>
          <a:bodyPr/>
          <a:lstStyle>
            <a:lvl1pPr marL="0" indent="0" algn="l">
              <a:buFontTx/>
              <a:buNone/>
              <a:defRPr sz="1700"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381000" y="2323442"/>
            <a:ext cx="5105400" cy="1210318"/>
          </a:xfrm>
          <a:noFill/>
        </p:spPr>
        <p:txBody>
          <a:bodyPr anchor="b" anchorCtr="0"/>
          <a:lstStyle>
            <a:lvl1pPr>
              <a:defRPr sz="2500">
                <a:solidFill>
                  <a:schemeClr val="bg1"/>
                </a:solidFill>
              </a:defRPr>
            </a:lvl1pPr>
          </a:lstStyle>
          <a:p>
            <a:r>
              <a:rPr lang="en-US" dirty="0"/>
              <a:t>Click To Edit Master Title Style</a:t>
            </a:r>
          </a:p>
        </p:txBody>
      </p:sp>
      <p:sp>
        <p:nvSpPr>
          <p:cNvPr id="13" name="TextBox 12">
            <a:extLst>
              <a:ext uri="{FF2B5EF4-FFF2-40B4-BE49-F238E27FC236}">
                <a16:creationId xmlns:a16="http://schemas.microsoft.com/office/drawing/2014/main" id="{215C51A1-2819-4620-8FDF-1225FD9B08E4}"/>
              </a:ext>
            </a:extLst>
          </p:cNvPr>
          <p:cNvSpPr txBox="1"/>
          <p:nvPr userDrawn="1"/>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Tree>
    <p:extLst>
      <p:ext uri="{BB962C8B-B14F-4D97-AF65-F5344CB8AC3E}">
        <p14:creationId xmlns:p14="http://schemas.microsoft.com/office/powerpoint/2010/main" val="3025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804672"/>
            <a:ext cx="8229600" cy="376041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5061A7B8-D772-4C1E-862D-13CCDC6FFCA9}"/>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2">
            <a:extLst>
              <a:ext uri="{FF2B5EF4-FFF2-40B4-BE49-F238E27FC236}">
                <a16:creationId xmlns:a16="http://schemas.microsoft.com/office/drawing/2014/main" id="{4038E2C5-987A-42A0-9C36-C32F4B2A5ED4}"/>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2" name="Rectangle 4">
            <a:extLst>
              <a:ext uri="{FF2B5EF4-FFF2-40B4-BE49-F238E27FC236}">
                <a16:creationId xmlns:a16="http://schemas.microsoft.com/office/drawing/2014/main" id="{12A23EEF-D675-4073-9931-0DA93FB1D9C4}"/>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203D2850-7462-473A-A983-FE825D006B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020" y="441191"/>
            <a:ext cx="561466" cy="559146"/>
          </a:xfrm>
          <a:prstGeom prst="rect">
            <a:avLst/>
          </a:prstGeom>
        </p:spPr>
      </p:pic>
      <p:sp>
        <p:nvSpPr>
          <p:cNvPr id="7" name="Rectangle 6"/>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304800" y="4274441"/>
            <a:ext cx="3284221" cy="718139"/>
          </a:xfrm>
          <a:noFill/>
        </p:spPr>
        <p:txBody>
          <a:bodyPr/>
          <a:lstStyle>
            <a:lvl1pPr marL="0" indent="0" algn="l">
              <a:buFontTx/>
              <a:buNone/>
              <a:defRPr sz="1400" b="0">
                <a:solidFill>
                  <a:schemeClr val="accent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304801" y="3050501"/>
            <a:ext cx="3284220" cy="1167503"/>
          </a:xfrm>
          <a:noFill/>
        </p:spPr>
        <p:txBody>
          <a:bodyPr anchor="b" anchorCtr="0"/>
          <a:lstStyle>
            <a:lvl1pPr algn="l">
              <a:defRPr sz="2000">
                <a:solidFill>
                  <a:schemeClr val="accent1"/>
                </a:solidFill>
              </a:defRPr>
            </a:lvl1pPr>
          </a:lstStyle>
          <a:p>
            <a:r>
              <a:rPr lang="en-US" dirty="0"/>
              <a:t>Section Header Layout for </a:t>
            </a:r>
            <a:br>
              <a:rPr lang="en-US" dirty="0"/>
            </a:br>
            <a:r>
              <a:rPr lang="en-US" dirty="0"/>
              <a:t>Co-Sponsored Events </a:t>
            </a:r>
          </a:p>
        </p:txBody>
      </p:sp>
      <p:sp>
        <p:nvSpPr>
          <p:cNvPr id="25" name="TextBox 24">
            <a:extLst>
              <a:ext uri="{FF2B5EF4-FFF2-40B4-BE49-F238E27FC236}">
                <a16:creationId xmlns:a16="http://schemas.microsoft.com/office/drawing/2014/main" id="{19F03521-D284-4383-B3BB-F003F95FDCE0}"/>
              </a:ext>
            </a:extLst>
          </p:cNvPr>
          <p:cNvSpPr txBox="1"/>
          <p:nvPr userDrawn="1"/>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Tree>
    <p:extLst>
      <p:ext uri="{BB962C8B-B14F-4D97-AF65-F5344CB8AC3E}">
        <p14:creationId xmlns:p14="http://schemas.microsoft.com/office/powerpoint/2010/main" val="27541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EBAE09-3BD9-43D0-874E-9B50C841FB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1"/>
            <a:ext cx="9141291" cy="5143500"/>
          </a:xfrm>
          <a:prstGeom prst="rect">
            <a:avLst/>
          </a:prstGeom>
        </p:spPr>
      </p:pic>
      <p:sp>
        <p:nvSpPr>
          <p:cNvPr id="15" name="Rectangle 14">
            <a:extLst>
              <a:ext uri="{FF2B5EF4-FFF2-40B4-BE49-F238E27FC236}">
                <a16:creationId xmlns:a16="http://schemas.microsoft.com/office/drawing/2014/main" id="{ED12E94F-533D-44C6-AC20-45ABD357DA9C}"/>
              </a:ext>
            </a:extLst>
          </p:cNvPr>
          <p:cNvSpPr/>
          <p:nvPr userDrawn="1"/>
        </p:nvSpPr>
        <p:spPr bwMode="auto">
          <a:xfrm>
            <a:off x="-2" y="2310063"/>
            <a:ext cx="9144002" cy="2194560"/>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Rectangle 15">
            <a:extLst>
              <a:ext uri="{FF2B5EF4-FFF2-40B4-BE49-F238E27FC236}">
                <a16:creationId xmlns:a16="http://schemas.microsoft.com/office/drawing/2014/main" id="{865E992D-6AAA-4551-9A7E-9D871770E787}"/>
              </a:ext>
            </a:extLst>
          </p:cNvPr>
          <p:cNvSpPr/>
          <p:nvPr userDrawn="1"/>
        </p:nvSpPr>
        <p:spPr bwMode="auto">
          <a:xfrm rot="16200000">
            <a:off x="4252561" y="252061"/>
            <a:ext cx="638877" cy="914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87C1C3"/>
              </a:solidFill>
              <a:effectLst/>
              <a:latin typeface="Arial" charset="0"/>
              <a:ea typeface="ヒラギノ角ゴ Pro W3" pitchFamily="1" charset="-128"/>
            </a:endParaRPr>
          </a:p>
        </p:txBody>
      </p:sp>
      <p:sp>
        <p:nvSpPr>
          <p:cNvPr id="17" name="TextBox 16">
            <a:extLst>
              <a:ext uri="{FF2B5EF4-FFF2-40B4-BE49-F238E27FC236}">
                <a16:creationId xmlns:a16="http://schemas.microsoft.com/office/drawing/2014/main" id="{53DC42CE-2311-4432-8C57-13F697AF818F}"/>
              </a:ext>
            </a:extLst>
          </p:cNvPr>
          <p:cNvSpPr txBox="1"/>
          <p:nvPr userDrawn="1"/>
        </p:nvSpPr>
        <p:spPr>
          <a:xfrm>
            <a:off x="848025" y="4590346"/>
            <a:ext cx="7271572" cy="292388"/>
          </a:xfrm>
          <a:prstGeom prst="rect">
            <a:avLst/>
          </a:prstGeom>
          <a:noFill/>
        </p:spPr>
        <p:txBody>
          <a:bodyPr wrap="square" rtlCol="0">
            <a:spAutoFit/>
          </a:bodyPr>
          <a:lstStyle/>
          <a:p>
            <a:r>
              <a:rPr lang="en-US" sz="1300" b="0" i="0" kern="1200" dirty="0">
                <a:solidFill>
                  <a:schemeClr val="tx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18" name="Rectangle 17">
            <a:extLst>
              <a:ext uri="{FF2B5EF4-FFF2-40B4-BE49-F238E27FC236}">
                <a16:creationId xmlns:a16="http://schemas.microsoft.com/office/drawing/2014/main" id="{55834A2E-CD12-4E39-A1FF-D7D7CEF7464B}"/>
              </a:ext>
            </a:extLst>
          </p:cNvPr>
          <p:cNvSpPr/>
          <p:nvPr userDrawn="1"/>
        </p:nvSpPr>
        <p:spPr>
          <a:xfrm>
            <a:off x="852301" y="4814488"/>
            <a:ext cx="6806658" cy="207749"/>
          </a:xfrm>
          <a:prstGeom prst="rect">
            <a:avLst/>
          </a:prstGeom>
        </p:spPr>
        <p:txBody>
          <a:bodyPr wrap="square">
            <a:spAutoFit/>
          </a:bodyPr>
          <a:lstStyle/>
          <a:p>
            <a:pPr>
              <a:buNone/>
            </a:pPr>
            <a:r>
              <a:rPr lang="en-US" sz="750" b="0" i="0" dirty="0">
                <a:solidFill>
                  <a:schemeClr val="tx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19" name="Picture 18">
            <a:extLst>
              <a:ext uri="{FF2B5EF4-FFF2-40B4-BE49-F238E27FC236}">
                <a16:creationId xmlns:a16="http://schemas.microsoft.com/office/drawing/2014/main" id="{D8E0DAB1-38A0-46BB-B992-1A7B1661E0C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2"/>
            <a:ext cx="671405" cy="668631"/>
          </a:xfrm>
          <a:prstGeom prst="rect">
            <a:avLst/>
          </a:prstGeom>
        </p:spPr>
      </p:pic>
      <p:sp>
        <p:nvSpPr>
          <p:cNvPr id="12"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0" name="Rectangle 4"/>
          <p:cNvSpPr>
            <a:spLocks noGrp="1" noChangeArrowheads="1"/>
          </p:cNvSpPr>
          <p:nvPr userDrawn="1">
            <p:ph type="subTitle" idx="1" hasCustomPrompt="1"/>
          </p:nvPr>
        </p:nvSpPr>
        <p:spPr>
          <a:xfrm>
            <a:off x="848025" y="3642167"/>
            <a:ext cx="5105400" cy="638318"/>
          </a:xfrm>
          <a:noFill/>
        </p:spPr>
        <p:txBody>
          <a:bodyPr/>
          <a:lstStyle>
            <a:lvl1pPr marL="0" indent="0" algn="l">
              <a:buFontTx/>
              <a:buNone/>
              <a:defRPr sz="1700"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848025" y="2409170"/>
            <a:ext cx="5105400" cy="1210318"/>
          </a:xfrm>
          <a:noFill/>
        </p:spPr>
        <p:txBody>
          <a:bodyPr anchor="b" anchorCtr="0"/>
          <a:lstStyle>
            <a:lvl1pPr>
              <a:defRPr sz="2500">
                <a:solidFill>
                  <a:schemeClr val="bg1"/>
                </a:solidFill>
              </a:defRPr>
            </a:lvl1pPr>
          </a:lstStyle>
          <a:p>
            <a:r>
              <a:rPr lang="en-US" dirty="0"/>
              <a:t>Click To Edit Master Title Style</a:t>
            </a:r>
          </a:p>
        </p:txBody>
      </p:sp>
      <p:sp>
        <p:nvSpPr>
          <p:cNvPr id="20" name="Rectangle 19">
            <a:extLst>
              <a:ext uri="{FF2B5EF4-FFF2-40B4-BE49-F238E27FC236}">
                <a16:creationId xmlns:a16="http://schemas.microsoft.com/office/drawing/2014/main" id="{2B14A527-AB99-40B3-815A-4D05CAD293BE}"/>
              </a:ext>
            </a:extLst>
          </p:cNvPr>
          <p:cNvSpPr/>
          <p:nvPr userDrawn="1"/>
        </p:nvSpPr>
        <p:spPr bwMode="auto">
          <a:xfrm>
            <a:off x="9500098" y="2109278"/>
            <a:ext cx="2205948" cy="259612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aseline="0" dirty="0">
                <a:latin typeface="Calibri" panose="020F0502020204030204" pitchFamily="34" charset="0"/>
                <a:cs typeface="Calibri" panose="020F0502020204030204" pitchFamily="34" charset="0"/>
              </a:rPr>
              <a:t>Go to </a:t>
            </a:r>
            <a:r>
              <a:rPr lang="en-US" sz="1200" b="1" baseline="0" dirty="0">
                <a:latin typeface="Calibri" panose="020F0502020204030204" pitchFamily="34" charset="0"/>
                <a:cs typeface="Calibri" panose="020F0502020204030204" pitchFamily="34" charset="0"/>
              </a:rPr>
              <a:t>View</a:t>
            </a:r>
            <a:r>
              <a:rPr lang="en-US" sz="1200" baseline="0" dirty="0">
                <a:latin typeface="Calibri" panose="020F0502020204030204" pitchFamily="34" charset="0"/>
                <a:cs typeface="Calibri" panose="020F0502020204030204" pitchFamily="34" charset="0"/>
              </a:rPr>
              <a:t> / </a:t>
            </a:r>
            <a:r>
              <a:rPr lang="en-US" sz="1200" b="1" baseline="0" dirty="0">
                <a:latin typeface="Calibri" panose="020F0502020204030204" pitchFamily="34" charset="0"/>
                <a:cs typeface="Calibri" panose="020F0502020204030204" pitchFamily="34" charset="0"/>
              </a:rPr>
              <a:t>Slide Master </a:t>
            </a:r>
            <a:endPar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285744" indent="-285744" eaLnBrk="0" fontAlgn="base" hangingPunct="0">
              <a:spcBef>
                <a:spcPct val="0"/>
              </a:spcBef>
              <a:spcAft>
                <a:spcPct val="0"/>
              </a:spcAft>
              <a:buFont typeface="Arial" panose="020B0604020202020204" pitchFamily="34" charset="0"/>
              <a:buChar char="•"/>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2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285744" indent="-285744" eaLnBrk="0" fontAlgn="base" hangingPunct="0">
              <a:spcBef>
                <a:spcPct val="0"/>
              </a:spcBef>
              <a:spcAft>
                <a:spcPct val="0"/>
              </a:spcAft>
              <a:buFont typeface="Arial" panose="020B0604020202020204" pitchFamily="34" charset="0"/>
              <a:buChar char="•"/>
            </a:pPr>
            <a:r>
              <a:rPr lang="en-US" sz="12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2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spTree>
    <p:extLst>
      <p:ext uri="{BB962C8B-B14F-4D97-AF65-F5344CB8AC3E}">
        <p14:creationId xmlns:p14="http://schemas.microsoft.com/office/powerpoint/2010/main" val="2730879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Opening Disclaim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E29476-9068-441B-8A58-19BD9CE3D8AF}"/>
              </a:ext>
            </a:extLst>
          </p:cNvPr>
          <p:cNvSpPr>
            <a:spLocks noGrp="1"/>
          </p:cNvSpPr>
          <p:nvPr>
            <p:ph type="sldNum" sz="quarter" idx="10"/>
          </p:nvPr>
        </p:nvSpPr>
        <p:spPr/>
        <p:txBody>
          <a:bodyPr/>
          <a:lstStyle/>
          <a:p>
            <a:fld id="{6DAB3F6F-6A30-410C-8DAB-3E7769D71CBC}" type="slidenum">
              <a:rPr lang="en-US" smtClean="0"/>
              <a:pPr/>
              <a:t>‹#›</a:t>
            </a:fld>
            <a:endParaRPr lang="en-US" dirty="0"/>
          </a:p>
        </p:txBody>
      </p:sp>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userDrawn="1"/>
        </p:nvGrpSpPr>
        <p:grpSpPr>
          <a:xfrm>
            <a:off x="161778" y="1062111"/>
            <a:ext cx="8820444" cy="3925791"/>
            <a:chOff x="161778" y="1062111"/>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1062111"/>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dirty="0">
                  <a:solidFill>
                    <a:schemeClr val="accent1"/>
                  </a:solidFill>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1062112"/>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a:solidFill>
                    <a:schemeClr val="accent1"/>
                  </a:solidFill>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endParaRPr lang="en-US" sz="1400" kern="0" dirty="0">
                <a:solidFill>
                  <a:schemeClr val="accent1"/>
                </a:solidFill>
              </a:endParaRPr>
            </a:p>
          </p:txBody>
        </p:sp>
      </p:grpSp>
      <p:grpSp>
        <p:nvGrpSpPr>
          <p:cNvPr id="8" name="Group 7">
            <a:extLst>
              <a:ext uri="{FF2B5EF4-FFF2-40B4-BE49-F238E27FC236}">
                <a16:creationId xmlns:a16="http://schemas.microsoft.com/office/drawing/2014/main" id="{FE35E8ED-08AF-47C9-9172-07690171B88C}"/>
              </a:ext>
            </a:extLst>
          </p:cNvPr>
          <p:cNvGrpSpPr/>
          <p:nvPr userDrawn="1"/>
        </p:nvGrpSpPr>
        <p:grpSpPr>
          <a:xfrm>
            <a:off x="284662" y="222665"/>
            <a:ext cx="8574676" cy="668631"/>
            <a:chOff x="284662" y="222665"/>
            <a:chExt cx="8574676" cy="668631"/>
          </a:xfrm>
        </p:grpSpPr>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2" y="222665"/>
              <a:ext cx="668631" cy="668631"/>
            </a:xfrm>
            <a:prstGeom prst="rect">
              <a:avLst/>
            </a:prstGeom>
          </p:spPr>
        </p:pic>
        <p:pic>
          <p:nvPicPr>
            <p:cNvPr id="10" name="Picture 9">
              <a:extLst>
                <a:ext uri="{FF2B5EF4-FFF2-40B4-BE49-F238E27FC236}">
                  <a16:creationId xmlns:a16="http://schemas.microsoft.com/office/drawing/2014/main" id="{4024FD33-1DBE-4D6D-8344-2B8149499D16}"/>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376538" y="480602"/>
              <a:ext cx="1482800" cy="152756"/>
            </a:xfrm>
            <a:prstGeom prst="rect">
              <a:avLst/>
            </a:prstGeom>
          </p:spPr>
        </p:pic>
      </p:grpSp>
      <p:sp>
        <p:nvSpPr>
          <p:cNvPr id="11" name="TextBox 10">
            <a:extLst>
              <a:ext uri="{FF2B5EF4-FFF2-40B4-BE49-F238E27FC236}">
                <a16:creationId xmlns:a16="http://schemas.microsoft.com/office/drawing/2014/main" id="{EAC937B2-4AE8-46AC-9E5C-64BBB2396241}"/>
              </a:ext>
            </a:extLst>
          </p:cNvPr>
          <p:cNvSpPr txBox="1"/>
          <p:nvPr userDrawn="1"/>
        </p:nvSpPr>
        <p:spPr>
          <a:xfrm>
            <a:off x="7027755" y="4949596"/>
            <a:ext cx="2033725" cy="230832"/>
          </a:xfrm>
          <a:prstGeom prst="rect">
            <a:avLst/>
          </a:prstGeom>
          <a:noFill/>
        </p:spPr>
        <p:txBody>
          <a:bodyPr wrap="square">
            <a:spAutoFit/>
          </a:bodyPr>
          <a:lstStyle/>
          <a:p>
            <a:pPr algn="r"/>
            <a:r>
              <a:rPr lang="en-US" sz="9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Tree>
    <p:extLst>
      <p:ext uri="{BB962C8B-B14F-4D97-AF65-F5344CB8AC3E}">
        <p14:creationId xmlns:p14="http://schemas.microsoft.com/office/powerpoint/2010/main" val="294079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764D6FB-C712-41E7-9CED-4804D9931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22460"/>
          </a:xfrm>
          <a:prstGeom prst="rect">
            <a:avLst/>
          </a:prstGeom>
        </p:spPr>
      </p:pic>
      <p:sp>
        <p:nvSpPr>
          <p:cNvPr id="23" name="Rectangle 3">
            <a:extLst>
              <a:ext uri="{FF2B5EF4-FFF2-40B4-BE49-F238E27FC236}">
                <a16:creationId xmlns:a16="http://schemas.microsoft.com/office/drawing/2014/main" id="{F3B92FC6-F882-4751-A336-A577A01B2656}"/>
              </a:ext>
            </a:extLst>
          </p:cNvPr>
          <p:cNvSpPr/>
          <p:nvPr userDrawn="1"/>
        </p:nvSpPr>
        <p:spPr bwMode="auto">
          <a:xfrm>
            <a:off x="3758536" y="2659991"/>
            <a:ext cx="5390867" cy="2476500"/>
          </a:xfrm>
          <a:custGeom>
            <a:avLst/>
            <a:gdLst>
              <a:gd name="connsiteX0" fmla="*/ 0 w 5377219"/>
              <a:gd name="connsiteY0" fmla="*/ 0 h 2476500"/>
              <a:gd name="connsiteX1" fmla="*/ 5377219 w 5377219"/>
              <a:gd name="connsiteY1" fmla="*/ 0 h 2476500"/>
              <a:gd name="connsiteX2" fmla="*/ 5377219 w 5377219"/>
              <a:gd name="connsiteY2" fmla="*/ 2476500 h 2476500"/>
              <a:gd name="connsiteX3" fmla="*/ 0 w 5377219"/>
              <a:gd name="connsiteY3" fmla="*/ 2476500 h 2476500"/>
              <a:gd name="connsiteX4" fmla="*/ 0 w 5377219"/>
              <a:gd name="connsiteY4" fmla="*/ 0 h 2476500"/>
              <a:gd name="connsiteX0" fmla="*/ 0 w 5390867"/>
              <a:gd name="connsiteY0" fmla="*/ 2470245 h 2476500"/>
              <a:gd name="connsiteX1" fmla="*/ 5390867 w 5390867"/>
              <a:gd name="connsiteY1" fmla="*/ 0 h 2476500"/>
              <a:gd name="connsiteX2" fmla="*/ 5390867 w 5390867"/>
              <a:gd name="connsiteY2" fmla="*/ 2476500 h 2476500"/>
              <a:gd name="connsiteX3" fmla="*/ 13648 w 5390867"/>
              <a:gd name="connsiteY3" fmla="*/ 2476500 h 2476500"/>
              <a:gd name="connsiteX4" fmla="*/ 0 w 5390867"/>
              <a:gd name="connsiteY4" fmla="*/ 2470245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867" h="2476500">
                <a:moveTo>
                  <a:pt x="0" y="2470245"/>
                </a:moveTo>
                <a:lnTo>
                  <a:pt x="5390867" y="0"/>
                </a:lnTo>
                <a:lnTo>
                  <a:pt x="5390867" y="2476500"/>
                </a:lnTo>
                <a:lnTo>
                  <a:pt x="13648" y="2476500"/>
                </a:lnTo>
                <a:lnTo>
                  <a:pt x="0" y="2470245"/>
                </a:lnTo>
                <a:close/>
              </a:path>
            </a:pathLst>
          </a:custGeom>
          <a:solidFill>
            <a:srgbClr val="7DD2D3">
              <a:alpha val="6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Rectangle 1">
            <a:extLst>
              <a:ext uri="{FF2B5EF4-FFF2-40B4-BE49-F238E27FC236}">
                <a16:creationId xmlns:a16="http://schemas.microsoft.com/office/drawing/2014/main" id="{FC080338-1ABD-4A4D-BE34-493FEC44CB1A}"/>
              </a:ext>
            </a:extLst>
          </p:cNvPr>
          <p:cNvSpPr/>
          <p:nvPr userDrawn="1"/>
        </p:nvSpPr>
        <p:spPr bwMode="auto">
          <a:xfrm>
            <a:off x="0" y="2019300"/>
            <a:ext cx="9157647" cy="3124200"/>
          </a:xfrm>
          <a:custGeom>
            <a:avLst/>
            <a:gdLst>
              <a:gd name="connsiteX0" fmla="*/ 0 w 9144002"/>
              <a:gd name="connsiteY0" fmla="*/ 0 h 3124200"/>
              <a:gd name="connsiteX1" fmla="*/ 9144002 w 9144002"/>
              <a:gd name="connsiteY1" fmla="*/ 0 h 3124200"/>
              <a:gd name="connsiteX2" fmla="*/ 9144002 w 9144002"/>
              <a:gd name="connsiteY2" fmla="*/ 3124200 h 3124200"/>
              <a:gd name="connsiteX3" fmla="*/ 0 w 9144002"/>
              <a:gd name="connsiteY3" fmla="*/ 3124200 h 3124200"/>
              <a:gd name="connsiteX4" fmla="*/ 0 w 9144002"/>
              <a:gd name="connsiteY4" fmla="*/ 0 h 3124200"/>
              <a:gd name="connsiteX0" fmla="*/ 0 w 9144002"/>
              <a:gd name="connsiteY0" fmla="*/ 0 h 3124200"/>
              <a:gd name="connsiteX1" fmla="*/ 9144002 w 9144002"/>
              <a:gd name="connsiteY1" fmla="*/ 1781175 h 3124200"/>
              <a:gd name="connsiteX2" fmla="*/ 9144002 w 9144002"/>
              <a:gd name="connsiteY2" fmla="*/ 3124200 h 3124200"/>
              <a:gd name="connsiteX3" fmla="*/ 0 w 9144002"/>
              <a:gd name="connsiteY3" fmla="*/ 3124200 h 3124200"/>
              <a:gd name="connsiteX4" fmla="*/ 0 w 9144002"/>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2" h="3124200">
                <a:moveTo>
                  <a:pt x="0" y="0"/>
                </a:moveTo>
                <a:lnTo>
                  <a:pt x="9144002" y="1781175"/>
                </a:lnTo>
                <a:lnTo>
                  <a:pt x="9144002" y="3124200"/>
                </a:lnTo>
                <a:lnTo>
                  <a:pt x="0" y="3124200"/>
                </a:lnTo>
                <a:lnTo>
                  <a:pt x="0" y="0"/>
                </a:lnTo>
                <a:close/>
              </a:path>
            </a:pathLst>
          </a:custGeom>
          <a:solidFill>
            <a:srgbClr val="2E334E">
              <a:alpha val="8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4">
            <a:extLst>
              <a:ext uri="{FF2B5EF4-FFF2-40B4-BE49-F238E27FC236}">
                <a16:creationId xmlns:a16="http://schemas.microsoft.com/office/drawing/2014/main" id="{F2D3F542-3D2F-48F0-9E53-48D956771A84}"/>
              </a:ext>
            </a:extLst>
          </p:cNvPr>
          <p:cNvSpPr/>
          <p:nvPr userDrawn="1"/>
        </p:nvSpPr>
        <p:spPr bwMode="auto">
          <a:xfrm>
            <a:off x="2699" y="1782708"/>
            <a:ext cx="9157648" cy="2017016"/>
          </a:xfrm>
          <a:custGeom>
            <a:avLst/>
            <a:gdLst>
              <a:gd name="connsiteX0" fmla="*/ 0 w 9144000"/>
              <a:gd name="connsiteY0" fmla="*/ 0 h 235983"/>
              <a:gd name="connsiteX1" fmla="*/ 9144000 w 9144000"/>
              <a:gd name="connsiteY1" fmla="*/ 0 h 235983"/>
              <a:gd name="connsiteX2" fmla="*/ 9144000 w 9144000"/>
              <a:gd name="connsiteY2" fmla="*/ 235983 h 235983"/>
              <a:gd name="connsiteX3" fmla="*/ 0 w 9144000"/>
              <a:gd name="connsiteY3" fmla="*/ 235983 h 235983"/>
              <a:gd name="connsiteX4" fmla="*/ 0 w 9144000"/>
              <a:gd name="connsiteY4" fmla="*/ 0 h 235983"/>
              <a:gd name="connsiteX0" fmla="*/ 0 w 9144000"/>
              <a:gd name="connsiteY0" fmla="*/ 0 h 2017016"/>
              <a:gd name="connsiteX1" fmla="*/ 9144000 w 9144000"/>
              <a:gd name="connsiteY1" fmla="*/ 0 h 2017016"/>
              <a:gd name="connsiteX2" fmla="*/ 9144000 w 9144000"/>
              <a:gd name="connsiteY2" fmla="*/ 2017016 h 2017016"/>
              <a:gd name="connsiteX3" fmla="*/ 0 w 9144000"/>
              <a:gd name="connsiteY3" fmla="*/ 235983 h 2017016"/>
              <a:gd name="connsiteX4" fmla="*/ 0 w 9144000"/>
              <a:gd name="connsiteY4" fmla="*/ 0 h 2017016"/>
              <a:gd name="connsiteX0" fmla="*/ 0 w 9144000"/>
              <a:gd name="connsiteY0" fmla="*/ 0 h 2017016"/>
              <a:gd name="connsiteX1" fmla="*/ 9144000 w 9144000"/>
              <a:gd name="connsiteY1" fmla="*/ 1801504 h 2017016"/>
              <a:gd name="connsiteX2" fmla="*/ 9144000 w 9144000"/>
              <a:gd name="connsiteY2" fmla="*/ 2017016 h 2017016"/>
              <a:gd name="connsiteX3" fmla="*/ 0 w 9144000"/>
              <a:gd name="connsiteY3" fmla="*/ 235983 h 2017016"/>
              <a:gd name="connsiteX4" fmla="*/ 0 w 9144000"/>
              <a:gd name="connsiteY4" fmla="*/ 0 h 2017016"/>
              <a:gd name="connsiteX0" fmla="*/ 0 w 9157648"/>
              <a:gd name="connsiteY0" fmla="*/ 0 h 2017016"/>
              <a:gd name="connsiteX1" fmla="*/ 9157648 w 9157648"/>
              <a:gd name="connsiteY1" fmla="*/ 1753737 h 2017016"/>
              <a:gd name="connsiteX2" fmla="*/ 9144000 w 9157648"/>
              <a:gd name="connsiteY2" fmla="*/ 2017016 h 2017016"/>
              <a:gd name="connsiteX3" fmla="*/ 0 w 9157648"/>
              <a:gd name="connsiteY3" fmla="*/ 235983 h 2017016"/>
              <a:gd name="connsiteX4" fmla="*/ 0 w 9157648"/>
              <a:gd name="connsiteY4" fmla="*/ 0 h 201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48" h="2017016">
                <a:moveTo>
                  <a:pt x="0" y="0"/>
                </a:moveTo>
                <a:lnTo>
                  <a:pt x="9157648" y="1753737"/>
                </a:lnTo>
                <a:lnTo>
                  <a:pt x="9144000" y="2017016"/>
                </a:lnTo>
                <a:lnTo>
                  <a:pt x="0" y="235983"/>
                </a:lnTo>
                <a:lnTo>
                  <a:pt x="0" y="0"/>
                </a:lnTo>
                <a:close/>
              </a:path>
            </a:pathLst>
          </a:custGeom>
          <a:solidFill>
            <a:srgbClr val="FBC55A">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TextBox 25">
            <a:extLst>
              <a:ext uri="{FF2B5EF4-FFF2-40B4-BE49-F238E27FC236}">
                <a16:creationId xmlns:a16="http://schemas.microsoft.com/office/drawing/2014/main" id="{A74C44D7-13CD-4979-980E-C6DC247C98E7}"/>
              </a:ext>
            </a:extLst>
          </p:cNvPr>
          <p:cNvSpPr txBox="1"/>
          <p:nvPr userDrawn="1"/>
        </p:nvSpPr>
        <p:spPr>
          <a:xfrm>
            <a:off x="850726" y="4591971"/>
            <a:ext cx="6755563" cy="292388"/>
          </a:xfrm>
          <a:prstGeom prst="rect">
            <a:avLst/>
          </a:prstGeom>
          <a:noFill/>
        </p:spPr>
        <p:txBody>
          <a:bodyPr wrap="square" rtlCol="0">
            <a:spAutoFit/>
          </a:bodyPr>
          <a:lstStyle/>
          <a:p>
            <a:r>
              <a:rPr lang="en-US" sz="1300" b="0" i="0" kern="1200" dirty="0">
                <a:solidFill>
                  <a:schemeClr val="bg2"/>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7" name="Rectangle 26">
            <a:extLst>
              <a:ext uri="{FF2B5EF4-FFF2-40B4-BE49-F238E27FC236}">
                <a16:creationId xmlns:a16="http://schemas.microsoft.com/office/drawing/2014/main" id="{98C8B504-39DD-40CE-9B47-49E490FCE051}"/>
              </a:ext>
            </a:extLst>
          </p:cNvPr>
          <p:cNvSpPr/>
          <p:nvPr userDrawn="1"/>
        </p:nvSpPr>
        <p:spPr>
          <a:xfrm>
            <a:off x="855003" y="4816114"/>
            <a:ext cx="6582474" cy="207749"/>
          </a:xfrm>
          <a:prstGeom prst="rect">
            <a:avLst/>
          </a:prstGeom>
        </p:spPr>
        <p:txBody>
          <a:bodyPr wrap="square">
            <a:spAutoFit/>
          </a:bodyPr>
          <a:lstStyle/>
          <a:p>
            <a:pPr>
              <a:buNone/>
            </a:pPr>
            <a:r>
              <a:rPr lang="en-US" sz="750" b="0" i="0" dirty="0">
                <a:solidFill>
                  <a:schemeClr val="bg1">
                    <a:lumMod val="6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8" name="Picture 27">
            <a:extLst>
              <a:ext uri="{FF2B5EF4-FFF2-40B4-BE49-F238E27FC236}">
                <a16:creationId xmlns:a16="http://schemas.microsoft.com/office/drawing/2014/main" id="{4D71FAD5-2136-4630-ADCA-D1732A71E377}"/>
              </a:ext>
            </a:extLst>
          </p:cNvPr>
          <p:cNvPicPr>
            <a:picLocks noChangeAspect="1"/>
          </p:cNvPicPr>
          <p:nvPr userDrawn="1"/>
        </p:nvPicPr>
        <p:blipFill>
          <a:blip r:embed="rId3"/>
          <a:srcRect/>
          <a:stretch/>
        </p:blipFill>
        <p:spPr>
          <a:xfrm>
            <a:off x="468619" y="288418"/>
            <a:ext cx="668631" cy="668631"/>
          </a:xfrm>
          <a:prstGeom prst="rect">
            <a:avLst/>
          </a:prstGeom>
        </p:spPr>
      </p:pic>
      <p:sp>
        <p:nvSpPr>
          <p:cNvPr id="29" name="Date Placeholder 3">
            <a:extLst>
              <a:ext uri="{FF2B5EF4-FFF2-40B4-BE49-F238E27FC236}">
                <a16:creationId xmlns:a16="http://schemas.microsoft.com/office/drawing/2014/main" id="{B25291E5-551B-4853-A705-8A8BA6705BE6}"/>
              </a:ext>
            </a:extLst>
          </p:cNvPr>
          <p:cNvSpPr txBox="1">
            <a:spLocks/>
          </p:cNvSpPr>
          <p:nvPr userDrawn="1"/>
        </p:nvSpPr>
        <p:spPr>
          <a:xfrm rot="16200000">
            <a:off x="8105043" y="845915"/>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848026" y="3981533"/>
            <a:ext cx="5438473"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848026" y="2916175"/>
            <a:ext cx="5438473" cy="1008920"/>
          </a:xfrm>
          <a:noFill/>
        </p:spPr>
        <p:txBody>
          <a:bodyPr anchor="b" anchorCtr="0"/>
          <a:lstStyle>
            <a:lvl1pPr algn="l">
              <a:defRPr sz="2400">
                <a:solidFill>
                  <a:schemeClr val="bg1"/>
                </a:solidFill>
              </a:defRPr>
            </a:lvl1pPr>
          </a:lstStyle>
          <a:p>
            <a:r>
              <a:rPr lang="en-US" dirty="0"/>
              <a:t>Click To Edit Master Title Style</a:t>
            </a:r>
          </a:p>
        </p:txBody>
      </p:sp>
      <p:sp>
        <p:nvSpPr>
          <p:cNvPr id="16" name="Rectangle 15">
            <a:extLst>
              <a:ext uri="{FF2B5EF4-FFF2-40B4-BE49-F238E27FC236}">
                <a16:creationId xmlns:a16="http://schemas.microsoft.com/office/drawing/2014/main" id="{C087089D-BF6F-47DA-B2BD-D957EB4AADB3}"/>
              </a:ext>
            </a:extLst>
          </p:cNvPr>
          <p:cNvSpPr/>
          <p:nvPr userDrawn="1"/>
        </p:nvSpPr>
        <p:spPr bwMode="auto">
          <a:xfrm>
            <a:off x="9469776" y="2427734"/>
            <a:ext cx="2205948" cy="259612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aseline="0" dirty="0">
                <a:latin typeface="Calibri" panose="020F0502020204030204" pitchFamily="34" charset="0"/>
                <a:cs typeface="Calibri" panose="020F0502020204030204" pitchFamily="34" charset="0"/>
              </a:rPr>
              <a:t>Go to </a:t>
            </a:r>
            <a:r>
              <a:rPr lang="en-US" sz="1200" b="1" baseline="0" dirty="0">
                <a:latin typeface="Calibri" panose="020F0502020204030204" pitchFamily="34" charset="0"/>
                <a:cs typeface="Calibri" panose="020F0502020204030204" pitchFamily="34" charset="0"/>
              </a:rPr>
              <a:t>View</a:t>
            </a:r>
            <a:r>
              <a:rPr lang="en-US" sz="1200" baseline="0" dirty="0">
                <a:latin typeface="Calibri" panose="020F0502020204030204" pitchFamily="34" charset="0"/>
                <a:cs typeface="Calibri" panose="020F0502020204030204" pitchFamily="34" charset="0"/>
              </a:rPr>
              <a:t> / </a:t>
            </a:r>
            <a:r>
              <a:rPr lang="en-US" sz="1200" b="1" baseline="0" dirty="0">
                <a:latin typeface="Calibri" panose="020F0502020204030204" pitchFamily="34" charset="0"/>
                <a:cs typeface="Calibri" panose="020F0502020204030204" pitchFamily="34" charset="0"/>
              </a:rPr>
              <a:t>Slide Master </a:t>
            </a:r>
            <a:endPar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285744" indent="-285744" eaLnBrk="0" fontAlgn="base" hangingPunct="0">
              <a:spcBef>
                <a:spcPct val="0"/>
              </a:spcBef>
              <a:spcAft>
                <a:spcPct val="0"/>
              </a:spcAft>
              <a:buFont typeface="Arial" panose="020B0604020202020204" pitchFamily="34" charset="0"/>
              <a:buChar char="•"/>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2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285744" indent="-285744" eaLnBrk="0" fontAlgn="base" hangingPunct="0">
              <a:spcBef>
                <a:spcPct val="0"/>
              </a:spcBef>
              <a:spcAft>
                <a:spcPct val="0"/>
              </a:spcAft>
              <a:buFont typeface="Arial" panose="020B0604020202020204" pitchFamily="34" charset="0"/>
              <a:buChar char="•"/>
            </a:pPr>
            <a:r>
              <a:rPr lang="en-US" sz="12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2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spTree>
    <p:extLst>
      <p:ext uri="{BB962C8B-B14F-4D97-AF65-F5344CB8AC3E}">
        <p14:creationId xmlns:p14="http://schemas.microsoft.com/office/powerpoint/2010/main" val="61461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457200" y="1085850"/>
            <a:ext cx="8229600"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C2E36D3B-0456-E549-A98B-0925B6AF4648}"/>
              </a:ext>
            </a:extLst>
          </p:cNvPr>
          <p:cNvSpPr>
            <a:spLocks noGrp="1"/>
          </p:cNvSpPr>
          <p:nvPr>
            <p:ph type="sldNum" sz="quarter" idx="4"/>
          </p:nvPr>
        </p:nvSpPr>
        <p:spPr>
          <a:xfrm>
            <a:off x="8560158" y="4781550"/>
            <a:ext cx="522428" cy="342900"/>
          </a:xfrm>
          <a:prstGeom prst="rect">
            <a:avLst/>
          </a:prstGeom>
        </p:spPr>
        <p:txBody>
          <a:bodyPr anchor="ctr" anchorCtr="0"/>
          <a:lstStyle>
            <a:lvl1pPr algn="r">
              <a:defRPr sz="1200" b="1">
                <a:solidFill>
                  <a:srgbClr val="344562">
                    <a:alpha val="50000"/>
                  </a:srgbClr>
                </a:solidFill>
              </a:defRPr>
            </a:lvl1pPr>
          </a:lstStyle>
          <a:p>
            <a:fld id="{6DAB3F6F-6A30-410C-8DAB-3E7769D71CBC}" type="slidenum">
              <a:rPr lang="en-US" smtClean="0"/>
              <a:pPr/>
              <a:t>‹#›</a:t>
            </a:fld>
            <a:endParaRPr lang="en-US"/>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457200" y="325813"/>
            <a:ext cx="8229600" cy="6858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Tree>
    <p:extLst>
      <p:ext uri="{BB962C8B-B14F-4D97-AF65-F5344CB8AC3E}">
        <p14:creationId xmlns:p14="http://schemas.microsoft.com/office/powerpoint/2010/main" val="63519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0563F14-6456-4340-8038-98563AF420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pic>
        <p:nvPicPr>
          <p:cNvPr id="19" name="Picture 18">
            <a:extLst>
              <a:ext uri="{FF2B5EF4-FFF2-40B4-BE49-F238E27FC236}">
                <a16:creationId xmlns:a16="http://schemas.microsoft.com/office/drawing/2014/main" id="{50A61B20-2607-44FF-86C1-A7CA6948C3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2" name="TextBox 21">
            <a:extLst>
              <a:ext uri="{FF2B5EF4-FFF2-40B4-BE49-F238E27FC236}">
                <a16:creationId xmlns:a16="http://schemas.microsoft.com/office/drawing/2014/main" id="{BDB96D71-7ACD-4D7A-9078-2B224475C75A}"/>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3" name="Rectangle 22">
            <a:extLst>
              <a:ext uri="{FF2B5EF4-FFF2-40B4-BE49-F238E27FC236}">
                <a16:creationId xmlns:a16="http://schemas.microsoft.com/office/drawing/2014/main" id="{928AD570-1246-4E1C-B163-645C56DF6EA2}"/>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177460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04F818-F134-473A-8735-D8DE40D7C6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sp>
        <p:nvSpPr>
          <p:cNvPr id="10" name="Rectangle 10">
            <a:extLst>
              <a:ext uri="{FF2B5EF4-FFF2-40B4-BE49-F238E27FC236}">
                <a16:creationId xmlns:a16="http://schemas.microsoft.com/office/drawing/2014/main" id="{ED650513-F175-43DB-AE5C-D69435AACFD2}"/>
              </a:ext>
            </a:extLst>
          </p:cNvPr>
          <p:cNvSpPr/>
          <p:nvPr userDrawn="1"/>
        </p:nvSpPr>
        <p:spPr bwMode="auto">
          <a:xfrm>
            <a:off x="4543865" y="4107765"/>
            <a:ext cx="4600135" cy="1035733"/>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583809" y="21102"/>
                </a:moveTo>
                <a:lnTo>
                  <a:pt x="4600135" y="0"/>
                </a:lnTo>
                <a:lnTo>
                  <a:pt x="4600135" y="1035733"/>
                </a:lnTo>
                <a:lnTo>
                  <a:pt x="0" y="1035733"/>
                </a:lnTo>
                <a:lnTo>
                  <a:pt x="583809" y="21102"/>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26" name="Picture 25">
            <a:extLst>
              <a:ext uri="{FF2B5EF4-FFF2-40B4-BE49-F238E27FC236}">
                <a16:creationId xmlns:a16="http://schemas.microsoft.com/office/drawing/2014/main" id="{FB11CFD8-F6A9-44D3-B8F4-81593360E2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32" name="TextBox 31">
            <a:extLst>
              <a:ext uri="{FF2B5EF4-FFF2-40B4-BE49-F238E27FC236}">
                <a16:creationId xmlns:a16="http://schemas.microsoft.com/office/drawing/2014/main" id="{83842C23-9DEB-4C3E-AB95-140687E84D67}"/>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33" name="Rectangle 32">
            <a:extLst>
              <a:ext uri="{FF2B5EF4-FFF2-40B4-BE49-F238E27FC236}">
                <a16:creationId xmlns:a16="http://schemas.microsoft.com/office/drawing/2014/main" id="{4564389E-CD16-490A-85BE-1E619DFAB610}"/>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6721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A458025-4E29-498D-85EE-1FB63B2F11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2251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8517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34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56F893C-FCE8-460F-B9A6-217C3B4A6224}"/>
              </a:ext>
            </a:extLst>
          </p:cNvPr>
          <p:cNvGrpSpPr/>
          <p:nvPr userDrawn="1"/>
        </p:nvGrpSpPr>
        <p:grpSpPr>
          <a:xfrm>
            <a:off x="0" y="4746199"/>
            <a:ext cx="9144000" cy="403908"/>
            <a:chOff x="0" y="3984266"/>
            <a:chExt cx="9144000" cy="403908"/>
          </a:xfrm>
        </p:grpSpPr>
        <p:sp>
          <p:nvSpPr>
            <p:cNvPr id="2" name="Rectangle 1">
              <a:extLst>
                <a:ext uri="{FF2B5EF4-FFF2-40B4-BE49-F238E27FC236}">
                  <a16:creationId xmlns:a16="http://schemas.microsoft.com/office/drawing/2014/main" id="{EBB755F5-5A74-4477-959B-F6A8E4CC1E15}"/>
                </a:ext>
              </a:extLst>
            </p:cNvPr>
            <p:cNvSpPr/>
            <p:nvPr userDrawn="1"/>
          </p:nvSpPr>
          <p:spPr bwMode="auto">
            <a:xfrm>
              <a:off x="0" y="3984266"/>
              <a:ext cx="9144000" cy="402336"/>
            </a:xfrm>
            <a:prstGeom prst="rect">
              <a:avLst/>
            </a:pr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a:extLst>
                <a:ext uri="{FF2B5EF4-FFF2-40B4-BE49-F238E27FC236}">
                  <a16:creationId xmlns:a16="http://schemas.microsoft.com/office/drawing/2014/main" id="{FF0A541A-4CA7-4DBB-AAD0-4CB839A69E31}"/>
                </a:ext>
              </a:extLst>
            </p:cNvPr>
            <p:cNvSpPr/>
            <p:nvPr userDrawn="1"/>
          </p:nvSpPr>
          <p:spPr bwMode="auto">
            <a:xfrm>
              <a:off x="5026478" y="3984266"/>
              <a:ext cx="4117521" cy="403908"/>
            </a:xfrm>
            <a:custGeom>
              <a:avLst/>
              <a:gdLst>
                <a:gd name="connsiteX0" fmla="*/ 0 w 3204754"/>
                <a:gd name="connsiteY0" fmla="*/ 0 h 402336"/>
                <a:gd name="connsiteX1" fmla="*/ 3204754 w 3204754"/>
                <a:gd name="connsiteY1" fmla="*/ 0 h 402336"/>
                <a:gd name="connsiteX2" fmla="*/ 3204754 w 3204754"/>
                <a:gd name="connsiteY2" fmla="*/ 402336 h 402336"/>
                <a:gd name="connsiteX3" fmla="*/ 0 w 3204754"/>
                <a:gd name="connsiteY3" fmla="*/ 402336 h 402336"/>
                <a:gd name="connsiteX4" fmla="*/ 0 w 3204754"/>
                <a:gd name="connsiteY4" fmla="*/ 0 h 402336"/>
                <a:gd name="connsiteX0" fmla="*/ 931817 w 4136571"/>
                <a:gd name="connsiteY0" fmla="*/ 0 h 422958"/>
                <a:gd name="connsiteX1" fmla="*/ 4136571 w 4136571"/>
                <a:gd name="connsiteY1" fmla="*/ 0 h 422958"/>
                <a:gd name="connsiteX2" fmla="*/ 4136571 w 4136571"/>
                <a:gd name="connsiteY2" fmla="*/ 402336 h 422958"/>
                <a:gd name="connsiteX3" fmla="*/ 0 w 4136571"/>
                <a:gd name="connsiteY3" fmla="*/ 422958 h 422958"/>
                <a:gd name="connsiteX4" fmla="*/ 931817 w 4136571"/>
                <a:gd name="connsiteY4" fmla="*/ 0 h 422958"/>
                <a:gd name="connsiteX0" fmla="*/ 912767 w 4117521"/>
                <a:gd name="connsiteY0" fmla="*/ 0 h 402336"/>
                <a:gd name="connsiteX1" fmla="*/ 4117521 w 4117521"/>
                <a:gd name="connsiteY1" fmla="*/ 0 h 402336"/>
                <a:gd name="connsiteX2" fmla="*/ 4117521 w 4117521"/>
                <a:gd name="connsiteY2" fmla="*/ 402336 h 402336"/>
                <a:gd name="connsiteX3" fmla="*/ 0 w 4117521"/>
                <a:gd name="connsiteY3" fmla="*/ 378508 h 402336"/>
                <a:gd name="connsiteX4" fmla="*/ 912767 w 411752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12767 w 4117521"/>
                <a:gd name="connsiteY0" fmla="*/ 0 h 403908"/>
                <a:gd name="connsiteX1" fmla="*/ 4117521 w 4117521"/>
                <a:gd name="connsiteY1" fmla="*/ 0 h 403908"/>
                <a:gd name="connsiteX2" fmla="*/ 4117521 w 4117521"/>
                <a:gd name="connsiteY2" fmla="*/ 402336 h 403908"/>
                <a:gd name="connsiteX3" fmla="*/ 0 w 4117521"/>
                <a:gd name="connsiteY3" fmla="*/ 403908 h 403908"/>
                <a:gd name="connsiteX4" fmla="*/ 912767 w 4117521"/>
                <a:gd name="connsiteY4" fmla="*/ 0 h 40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521" h="403908">
                  <a:moveTo>
                    <a:pt x="912767" y="0"/>
                  </a:moveTo>
                  <a:lnTo>
                    <a:pt x="4117521" y="0"/>
                  </a:lnTo>
                  <a:lnTo>
                    <a:pt x="4117521" y="402336"/>
                  </a:lnTo>
                  <a:lnTo>
                    <a:pt x="0" y="403908"/>
                  </a:lnTo>
                  <a:lnTo>
                    <a:pt x="912767"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grpSp>
      <p:pic>
        <p:nvPicPr>
          <p:cNvPr id="13" name="Picture 12">
            <a:extLst>
              <a:ext uri="{FF2B5EF4-FFF2-40B4-BE49-F238E27FC236}">
                <a16:creationId xmlns:a16="http://schemas.microsoft.com/office/drawing/2014/main" id="{2C9B22EB-BFBA-452F-A9B5-F0CD0C22C9E8}"/>
              </a:ext>
            </a:extLst>
          </p:cNvPr>
          <p:cNvPicPr preferRelativeResize="0">
            <a:picLocks/>
          </p:cNvPicPr>
          <p:nvPr userDrawn="1"/>
        </p:nvPicPr>
        <p:blipFill>
          <a:blip r:embed="rId24" cstate="print">
            <a:extLst>
              <a:ext uri="{28A0092B-C50C-407E-A947-70E740481C1C}">
                <a14:useLocalDpi xmlns:a14="http://schemas.microsoft.com/office/drawing/2010/main" val="0"/>
              </a:ext>
            </a:extLst>
          </a:blip>
          <a:srcRect/>
          <a:stretch/>
        </p:blipFill>
        <p:spPr>
          <a:xfrm>
            <a:off x="116864" y="4801426"/>
            <a:ext cx="293866" cy="292651"/>
          </a:xfrm>
          <a:prstGeom prst="rect">
            <a:avLst/>
          </a:prstGeom>
        </p:spPr>
      </p:pic>
      <p:pic>
        <p:nvPicPr>
          <p:cNvPr id="15" name="Picture 14" descr="A close up of a logo&#10;&#10;Description automatically generated">
            <a:extLst>
              <a:ext uri="{FF2B5EF4-FFF2-40B4-BE49-F238E27FC236}">
                <a16:creationId xmlns:a16="http://schemas.microsoft.com/office/drawing/2014/main" id="{4396B129-CE4E-42FD-82A0-38E1FC58D1AC}"/>
              </a:ext>
            </a:extLst>
          </p:cNvPr>
          <p:cNvPicPr>
            <a:picLocks noChangeAspect="1"/>
          </p:cNvPicPr>
          <p:nvPr userDrawn="1"/>
        </p:nvPicPr>
        <p:blipFill>
          <a:blip r:embed="rId25" cstate="hqprint">
            <a:alphaModFix amt="15000"/>
            <a:extLst>
              <a:ext uri="{28A0092B-C50C-407E-A947-70E740481C1C}">
                <a14:useLocalDpi xmlns:a14="http://schemas.microsoft.com/office/drawing/2010/main"/>
              </a:ext>
            </a:extLst>
          </a:blip>
          <a:stretch>
            <a:fillRect/>
          </a:stretch>
        </p:blipFill>
        <p:spPr>
          <a:xfrm>
            <a:off x="8337885" y="4522523"/>
            <a:ext cx="579569" cy="223046"/>
          </a:xfrm>
          <a:prstGeom prst="rect">
            <a:avLst/>
          </a:prstGeom>
          <a:effectLst/>
        </p:spPr>
      </p:pic>
      <p:pic>
        <p:nvPicPr>
          <p:cNvPr id="17" name="Picture 16">
            <a:extLst>
              <a:ext uri="{FF2B5EF4-FFF2-40B4-BE49-F238E27FC236}">
                <a16:creationId xmlns:a16="http://schemas.microsoft.com/office/drawing/2014/main" id="{89E231E2-5F4B-4F7D-BFF0-42A5AED657B4}"/>
              </a:ext>
            </a:extLst>
          </p:cNvPr>
          <p:cNvPicPr>
            <a:picLocks noChangeAspect="1"/>
          </p:cNvPicPr>
          <p:nvPr userDrawn="1"/>
        </p:nvPicPr>
        <p:blipFill>
          <a:blip r:embed="rId26" cstate="print">
            <a:extLst>
              <a:ext uri="{28A0092B-C50C-407E-A947-70E740481C1C}">
                <a14:useLocalDpi xmlns:a14="http://schemas.microsoft.com/office/drawing/2010/main" val="0"/>
              </a:ext>
            </a:extLst>
          </a:blip>
          <a:srcRect/>
          <a:stretch/>
        </p:blipFill>
        <p:spPr>
          <a:xfrm>
            <a:off x="7189106" y="4874404"/>
            <a:ext cx="1482800" cy="152756"/>
          </a:xfrm>
          <a:prstGeom prst="rect">
            <a:avLst/>
          </a:prstGeom>
        </p:spPr>
      </p:pic>
      <p:sp>
        <p:nvSpPr>
          <p:cNvPr id="14" name="Slide Number Placeholder 5"/>
          <p:cNvSpPr>
            <a:spLocks noGrp="1"/>
          </p:cNvSpPr>
          <p:nvPr>
            <p:ph type="sldNum" sz="quarter" idx="4"/>
          </p:nvPr>
        </p:nvSpPr>
        <p:spPr>
          <a:xfrm>
            <a:off x="8686800" y="4772025"/>
            <a:ext cx="395782" cy="342900"/>
          </a:xfrm>
          <a:prstGeom prst="rect">
            <a:avLst/>
          </a:prstGeom>
        </p:spPr>
        <p:txBody>
          <a:bodyPr anchor="ctr" anchorCtr="0"/>
          <a:lstStyle>
            <a:lvl1pPr algn="r">
              <a:defRPr sz="900" b="1">
                <a:solidFill>
                  <a:schemeClr val="bg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457200" y="4542074"/>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4" name="Rectangle 4"/>
          <p:cNvSpPr>
            <a:spLocks noGrp="1" noChangeArrowheads="1"/>
          </p:cNvSpPr>
          <p:nvPr userDrawn="1">
            <p:ph type="title"/>
          </p:nvPr>
        </p:nvSpPr>
        <p:spPr bwMode="auto">
          <a:xfrm>
            <a:off x="457200" y="686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userDrawn="1">
            <p:ph type="body" idx="1"/>
          </p:nvPr>
        </p:nvSpPr>
        <p:spPr bwMode="auto">
          <a:xfrm>
            <a:off x="457200" y="754438"/>
            <a:ext cx="8229600" cy="3787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3" r:id="rId3"/>
    <p:sldLayoutId id="2147483680" r:id="rId4"/>
    <p:sldLayoutId id="2147483682" r:id="rId5"/>
    <p:sldLayoutId id="2147483684" r:id="rId6"/>
    <p:sldLayoutId id="2147483685" r:id="rId7"/>
    <p:sldLayoutId id="2147483690" r:id="rId8"/>
    <p:sldLayoutId id="2147483694" r:id="rId9"/>
    <p:sldLayoutId id="2147483695" r:id="rId10"/>
    <p:sldLayoutId id="2147483664" r:id="rId11"/>
    <p:sldLayoutId id="2147483665" r:id="rId12"/>
    <p:sldLayoutId id="2147483666" r:id="rId13"/>
    <p:sldLayoutId id="2147483667" r:id="rId14"/>
    <p:sldLayoutId id="2147483668" r:id="rId15"/>
    <p:sldLayoutId id="2147483669" r:id="rId16"/>
    <p:sldLayoutId id="2147483686" r:id="rId17"/>
    <p:sldLayoutId id="2147483670" r:id="rId18"/>
    <p:sldLayoutId id="2147483675" r:id="rId19"/>
    <p:sldLayoutId id="2147483676" r:id="rId20"/>
    <p:sldLayoutId id="2147483696" r:id="rId21"/>
    <p:sldLayoutId id="2147483697" r:id="rId22"/>
  </p:sldLayoutIdLst>
  <p:hf hdr="0" ftr="0" dt="0"/>
  <p:txStyles>
    <p:titleStyle>
      <a:lvl1pPr algn="l" rtl="0" eaLnBrk="1" fontAlgn="base" hangingPunct="1">
        <a:spcBef>
          <a:spcPct val="0"/>
        </a:spcBef>
        <a:spcAft>
          <a:spcPct val="0"/>
        </a:spcAft>
        <a:defRPr sz="2800" b="0">
          <a:solidFill>
            <a:schemeClr val="accent1"/>
          </a:solidFill>
          <a:latin typeface="Georgia" panose="02040502050405020303" pitchFamily="18"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71E0911-3A9A-43A7-9810-C15FAAA333E9}"/>
              </a:ext>
            </a:extLst>
          </p:cNvPr>
          <p:cNvSpPr>
            <a:spLocks noGrp="1"/>
          </p:cNvSpPr>
          <p:nvPr>
            <p:ph type="subTitle" idx="1"/>
          </p:nvPr>
        </p:nvSpPr>
        <p:spPr/>
        <p:txBody>
          <a:bodyPr/>
          <a:lstStyle/>
          <a:p>
            <a:r>
              <a:rPr lang="en-US" dirty="0"/>
              <a:t>December 22, 2021</a:t>
            </a:r>
          </a:p>
        </p:txBody>
      </p:sp>
      <p:sp>
        <p:nvSpPr>
          <p:cNvPr id="3" name="Title 2">
            <a:extLst>
              <a:ext uri="{FF2B5EF4-FFF2-40B4-BE49-F238E27FC236}">
                <a16:creationId xmlns:a16="http://schemas.microsoft.com/office/drawing/2014/main" id="{183BD83D-93CD-4DD5-8A1C-9D0316E90955}"/>
              </a:ext>
            </a:extLst>
          </p:cNvPr>
          <p:cNvSpPr>
            <a:spLocks noGrp="1"/>
          </p:cNvSpPr>
          <p:nvPr>
            <p:ph type="title"/>
          </p:nvPr>
        </p:nvSpPr>
        <p:spPr>
          <a:xfrm>
            <a:off x="863165" y="2012805"/>
            <a:ext cx="7417669" cy="1394460"/>
          </a:xfrm>
        </p:spPr>
        <p:txBody>
          <a:bodyPr/>
          <a:lstStyle/>
          <a:p>
            <a:r>
              <a:rPr lang="en-US" dirty="0"/>
              <a:t>City of Chico</a:t>
            </a:r>
            <a:br>
              <a:rPr lang="en-US" dirty="0"/>
            </a:br>
            <a:r>
              <a:rPr lang="en-US" dirty="0"/>
              <a:t>Presentation of Audit Reports</a:t>
            </a:r>
            <a:br>
              <a:rPr lang="en-US" dirty="0"/>
            </a:br>
            <a:r>
              <a:rPr lang="en-US" dirty="0"/>
              <a:t>June 30, 2021</a:t>
            </a:r>
          </a:p>
        </p:txBody>
      </p:sp>
    </p:spTree>
    <p:extLst>
      <p:ext uri="{BB962C8B-B14F-4D97-AF65-F5344CB8AC3E}">
        <p14:creationId xmlns:p14="http://schemas.microsoft.com/office/powerpoint/2010/main" val="2613902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F7EC-80B7-4082-AB26-C46DE6C9EE5E}"/>
              </a:ext>
            </a:extLst>
          </p:cNvPr>
          <p:cNvSpPr>
            <a:spLocks noGrp="1"/>
          </p:cNvSpPr>
          <p:nvPr>
            <p:ph type="title"/>
          </p:nvPr>
        </p:nvSpPr>
        <p:spPr/>
        <p:txBody>
          <a:bodyPr/>
          <a:lstStyle/>
          <a:p>
            <a:r>
              <a:rPr lang="en-US" dirty="0"/>
              <a:t>Recent Governmental Accounting Standards Board (GASB) Pronouncements</a:t>
            </a:r>
          </a:p>
        </p:txBody>
      </p:sp>
      <p:graphicFrame>
        <p:nvGraphicFramePr>
          <p:cNvPr id="5" name="Content Placeholder 4">
            <a:extLst>
              <a:ext uri="{FF2B5EF4-FFF2-40B4-BE49-F238E27FC236}">
                <a16:creationId xmlns:a16="http://schemas.microsoft.com/office/drawing/2014/main" id="{3D9C7FC8-F121-40D4-AC58-2C64D79C6A4C}"/>
              </a:ext>
            </a:extLst>
          </p:cNvPr>
          <p:cNvGraphicFramePr>
            <a:graphicFrameLocks noGrp="1"/>
          </p:cNvGraphicFramePr>
          <p:nvPr>
            <p:ph idx="1"/>
            <p:extLst>
              <p:ext uri="{D42A27DB-BD31-4B8C-83A1-F6EECF244321}">
                <p14:modId xmlns:p14="http://schemas.microsoft.com/office/powerpoint/2010/main" val="1212812914"/>
              </p:ext>
            </p:extLst>
          </p:nvPr>
        </p:nvGraphicFramePr>
        <p:xfrm>
          <a:off x="457200" y="804863"/>
          <a:ext cx="8229600" cy="376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7D5B36B-7444-4DE9-9CF3-66A2F8864AE2}"/>
              </a:ext>
            </a:extLst>
          </p:cNvPr>
          <p:cNvSpPr>
            <a:spLocks noGrp="1"/>
          </p:cNvSpPr>
          <p:nvPr>
            <p:ph type="sldNum" sz="quarter" idx="4"/>
          </p:nvPr>
        </p:nvSpPr>
        <p:spPr/>
        <p:txBody>
          <a:bodyPr/>
          <a:lstStyle/>
          <a:p>
            <a:fld id="{F8E24598-D429-A34B-B4A6-5808099B37D3}" type="slidenum">
              <a:rPr lang="en-US" smtClean="0"/>
              <a:pPr/>
              <a:t>10</a:t>
            </a:fld>
            <a:endParaRPr lang="en-US" dirty="0"/>
          </a:p>
        </p:txBody>
      </p:sp>
    </p:spTree>
    <p:extLst>
      <p:ext uri="{BB962C8B-B14F-4D97-AF65-F5344CB8AC3E}">
        <p14:creationId xmlns:p14="http://schemas.microsoft.com/office/powerpoint/2010/main" val="370934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3BCB2-EC34-48E0-8C14-F840B88E2BE3}"/>
              </a:ext>
            </a:extLst>
          </p:cNvPr>
          <p:cNvSpPr>
            <a:spLocks noGrp="1"/>
          </p:cNvSpPr>
          <p:nvPr>
            <p:ph sz="half" idx="2"/>
          </p:nvPr>
        </p:nvSpPr>
        <p:spPr/>
        <p:txBody>
          <a:bodyPr/>
          <a:lstStyle/>
          <a:p>
            <a:r>
              <a:rPr lang="en-US" dirty="0"/>
              <a:t>Questions?</a:t>
            </a:r>
          </a:p>
        </p:txBody>
      </p:sp>
    </p:spTree>
    <p:extLst>
      <p:ext uri="{BB962C8B-B14F-4D97-AF65-F5344CB8AC3E}">
        <p14:creationId xmlns:p14="http://schemas.microsoft.com/office/powerpoint/2010/main" val="203778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CAEDE7-E8E3-4BA9-A9BF-FB01707516C6}"/>
              </a:ext>
            </a:extLst>
          </p:cNvPr>
          <p:cNvSpPr>
            <a:spLocks noGrp="1"/>
          </p:cNvSpPr>
          <p:nvPr>
            <p:ph type="sldNum" sz="quarter" idx="10"/>
          </p:nvPr>
        </p:nvSpPr>
        <p:spPr/>
        <p:txBody>
          <a:bodyPr/>
          <a:lstStyle/>
          <a:p>
            <a:fld id="{F8E24598-D429-A34B-B4A6-5808099B37D3}" type="slidenum">
              <a:rPr lang="en-US" smtClean="0"/>
              <a:pPr/>
              <a:t>12</a:t>
            </a:fld>
            <a:endParaRPr lang="en-US" dirty="0"/>
          </a:p>
        </p:txBody>
      </p:sp>
    </p:spTree>
    <p:extLst>
      <p:ext uri="{BB962C8B-B14F-4D97-AF65-F5344CB8AC3E}">
        <p14:creationId xmlns:p14="http://schemas.microsoft.com/office/powerpoint/2010/main" val="86615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C435-7457-4FD3-8618-BF22CD0B6C2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9FEC7DB-AF3B-412F-B911-9AAA6DD1C9FE}"/>
              </a:ext>
            </a:extLst>
          </p:cNvPr>
          <p:cNvSpPr>
            <a:spLocks noGrp="1"/>
          </p:cNvSpPr>
          <p:nvPr>
            <p:ph idx="1"/>
          </p:nvPr>
        </p:nvSpPr>
        <p:spPr/>
        <p:txBody>
          <a:bodyPr/>
          <a:lstStyle/>
          <a:p>
            <a:r>
              <a:rPr lang="en-US" dirty="0"/>
              <a:t>Purpose of our Audit</a:t>
            </a:r>
          </a:p>
          <a:p>
            <a:r>
              <a:rPr lang="en-US" dirty="0"/>
              <a:t>Audit Approach</a:t>
            </a:r>
          </a:p>
          <a:p>
            <a:r>
              <a:rPr lang="en-US" dirty="0"/>
              <a:t>Summary of Audit Results by Engagement</a:t>
            </a:r>
          </a:p>
          <a:p>
            <a:r>
              <a:rPr lang="en-US" dirty="0"/>
              <a:t>Required Audit Communication to Governance</a:t>
            </a:r>
          </a:p>
          <a:p>
            <a:r>
              <a:rPr lang="en-US" dirty="0"/>
              <a:t>Recent Governmental Accounting Standards Board (GASB) Pronouncements</a:t>
            </a:r>
          </a:p>
        </p:txBody>
      </p:sp>
      <p:sp>
        <p:nvSpPr>
          <p:cNvPr id="4" name="Slide Number Placeholder 3">
            <a:extLst>
              <a:ext uri="{FF2B5EF4-FFF2-40B4-BE49-F238E27FC236}">
                <a16:creationId xmlns:a16="http://schemas.microsoft.com/office/drawing/2014/main" id="{3BBBA24F-295F-4862-83E1-39590A6DED6C}"/>
              </a:ext>
            </a:extLst>
          </p:cNvPr>
          <p:cNvSpPr>
            <a:spLocks noGrp="1"/>
          </p:cNvSpPr>
          <p:nvPr>
            <p:ph type="sldNum" sz="quarter" idx="4"/>
          </p:nvPr>
        </p:nvSpPr>
        <p:spPr/>
        <p:txBody>
          <a:bodyPr/>
          <a:lstStyle/>
          <a:p>
            <a:fld id="{F8E24598-D429-A34B-B4A6-5808099B37D3}" type="slidenum">
              <a:rPr lang="en-US" smtClean="0"/>
              <a:pPr/>
              <a:t>2</a:t>
            </a:fld>
            <a:endParaRPr lang="en-US" dirty="0"/>
          </a:p>
        </p:txBody>
      </p:sp>
    </p:spTree>
    <p:extLst>
      <p:ext uri="{BB962C8B-B14F-4D97-AF65-F5344CB8AC3E}">
        <p14:creationId xmlns:p14="http://schemas.microsoft.com/office/powerpoint/2010/main" val="287281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34E1-46F8-490F-8A6D-28FA68274571}"/>
              </a:ext>
            </a:extLst>
          </p:cNvPr>
          <p:cNvSpPr>
            <a:spLocks noGrp="1"/>
          </p:cNvSpPr>
          <p:nvPr>
            <p:ph type="title"/>
          </p:nvPr>
        </p:nvSpPr>
        <p:spPr/>
        <p:txBody>
          <a:bodyPr/>
          <a:lstStyle/>
          <a:p>
            <a:r>
              <a:rPr lang="en-US" dirty="0"/>
              <a:t>Purpose of Our Audit</a:t>
            </a:r>
          </a:p>
        </p:txBody>
      </p:sp>
      <p:sp>
        <p:nvSpPr>
          <p:cNvPr id="3" name="Content Placeholder 2">
            <a:extLst>
              <a:ext uri="{FF2B5EF4-FFF2-40B4-BE49-F238E27FC236}">
                <a16:creationId xmlns:a16="http://schemas.microsoft.com/office/drawing/2014/main" id="{71A057F2-9D67-4543-9732-3DDBDD83942D}"/>
              </a:ext>
            </a:extLst>
          </p:cNvPr>
          <p:cNvSpPr>
            <a:spLocks noGrp="1"/>
          </p:cNvSpPr>
          <p:nvPr>
            <p:ph idx="1"/>
          </p:nvPr>
        </p:nvSpPr>
        <p:spPr/>
        <p:txBody>
          <a:bodyPr/>
          <a:lstStyle/>
          <a:p>
            <a:r>
              <a:rPr lang="en-US" sz="2400" dirty="0"/>
              <a:t>Express opinions providing </a:t>
            </a:r>
            <a:r>
              <a:rPr lang="en-US" sz="2400" i="1" dirty="0"/>
              <a:t>reasonable</a:t>
            </a:r>
            <a:r>
              <a:rPr lang="en-US" sz="2400" dirty="0"/>
              <a:t>, but </a:t>
            </a:r>
            <a:r>
              <a:rPr lang="en-US" sz="2400" i="1" dirty="0"/>
              <a:t>not absolute</a:t>
            </a:r>
            <a:r>
              <a:rPr lang="en-US" sz="2400" dirty="0"/>
              <a:t>, assurance whether the City’s financial statements are free from material misstatement whether due to fraud or error</a:t>
            </a:r>
          </a:p>
          <a:p>
            <a:endParaRPr lang="en-US" dirty="0"/>
          </a:p>
        </p:txBody>
      </p:sp>
      <p:sp>
        <p:nvSpPr>
          <p:cNvPr id="4" name="Slide Number Placeholder 3">
            <a:extLst>
              <a:ext uri="{FF2B5EF4-FFF2-40B4-BE49-F238E27FC236}">
                <a16:creationId xmlns:a16="http://schemas.microsoft.com/office/drawing/2014/main" id="{033A54BF-CE66-42DC-A595-3D6CA1AA78B2}"/>
              </a:ext>
            </a:extLst>
          </p:cNvPr>
          <p:cNvSpPr>
            <a:spLocks noGrp="1"/>
          </p:cNvSpPr>
          <p:nvPr>
            <p:ph type="sldNum" sz="quarter" idx="4"/>
          </p:nvPr>
        </p:nvSpPr>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142158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E5F6-7B95-42B8-883E-DE6C736E0956}"/>
              </a:ext>
            </a:extLst>
          </p:cNvPr>
          <p:cNvSpPr>
            <a:spLocks noGrp="1"/>
          </p:cNvSpPr>
          <p:nvPr>
            <p:ph type="title"/>
          </p:nvPr>
        </p:nvSpPr>
        <p:spPr/>
        <p:txBody>
          <a:bodyPr/>
          <a:lstStyle/>
          <a:p>
            <a:r>
              <a:rPr lang="en-US" dirty="0"/>
              <a:t>Audit Approach</a:t>
            </a:r>
          </a:p>
        </p:txBody>
      </p:sp>
      <p:graphicFrame>
        <p:nvGraphicFramePr>
          <p:cNvPr id="5" name="Content Placeholder 4">
            <a:extLst>
              <a:ext uri="{FF2B5EF4-FFF2-40B4-BE49-F238E27FC236}">
                <a16:creationId xmlns:a16="http://schemas.microsoft.com/office/drawing/2014/main" id="{B89F60B7-3A16-4790-90CA-1241F4CB3FEF}"/>
              </a:ext>
            </a:extLst>
          </p:cNvPr>
          <p:cNvGraphicFramePr>
            <a:graphicFrameLocks noGrp="1"/>
          </p:cNvGraphicFramePr>
          <p:nvPr>
            <p:ph idx="1"/>
            <p:extLst>
              <p:ext uri="{D42A27DB-BD31-4B8C-83A1-F6EECF244321}">
                <p14:modId xmlns:p14="http://schemas.microsoft.com/office/powerpoint/2010/main" val="911159223"/>
              </p:ext>
            </p:extLst>
          </p:nvPr>
        </p:nvGraphicFramePr>
        <p:xfrm>
          <a:off x="457200" y="804863"/>
          <a:ext cx="8229600" cy="376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7121EB1-9792-4216-996D-609921371316}"/>
              </a:ext>
            </a:extLst>
          </p:cNvPr>
          <p:cNvSpPr>
            <a:spLocks noGrp="1"/>
          </p:cNvSpPr>
          <p:nvPr>
            <p:ph type="sldNum" sz="quarter" idx="4"/>
          </p:nvPr>
        </p:nvSpPr>
        <p:spPr/>
        <p:txBody>
          <a:bodyPr/>
          <a:lstStyle/>
          <a:p>
            <a:fld id="{F8E24598-D429-A34B-B4A6-5808099B37D3}" type="slidenum">
              <a:rPr lang="en-US" smtClean="0"/>
              <a:pPr/>
              <a:t>4</a:t>
            </a:fld>
            <a:endParaRPr lang="en-US" dirty="0"/>
          </a:p>
        </p:txBody>
      </p:sp>
    </p:spTree>
    <p:extLst>
      <p:ext uri="{BB962C8B-B14F-4D97-AF65-F5344CB8AC3E}">
        <p14:creationId xmlns:p14="http://schemas.microsoft.com/office/powerpoint/2010/main" val="371928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244B-A17F-413C-B6D6-55D096E3D008}"/>
              </a:ext>
            </a:extLst>
          </p:cNvPr>
          <p:cNvSpPr>
            <a:spLocks noGrp="1"/>
          </p:cNvSpPr>
          <p:nvPr>
            <p:ph type="title"/>
          </p:nvPr>
        </p:nvSpPr>
        <p:spPr/>
        <p:txBody>
          <a:bodyPr/>
          <a:lstStyle/>
          <a:p>
            <a:r>
              <a:rPr lang="en-US" dirty="0"/>
              <a:t>Summary of Audit Results by Engagement</a:t>
            </a:r>
          </a:p>
        </p:txBody>
      </p:sp>
      <p:graphicFrame>
        <p:nvGraphicFramePr>
          <p:cNvPr id="5" name="Table 5">
            <a:extLst>
              <a:ext uri="{FF2B5EF4-FFF2-40B4-BE49-F238E27FC236}">
                <a16:creationId xmlns:a16="http://schemas.microsoft.com/office/drawing/2014/main" id="{A33096FD-B90A-4F07-809D-8766EB4C7F2C}"/>
              </a:ext>
            </a:extLst>
          </p:cNvPr>
          <p:cNvGraphicFramePr>
            <a:graphicFrameLocks noGrp="1"/>
          </p:cNvGraphicFramePr>
          <p:nvPr>
            <p:ph idx="1"/>
            <p:extLst>
              <p:ext uri="{D42A27DB-BD31-4B8C-83A1-F6EECF244321}">
                <p14:modId xmlns:p14="http://schemas.microsoft.com/office/powerpoint/2010/main" val="1426257937"/>
              </p:ext>
            </p:extLst>
          </p:nvPr>
        </p:nvGraphicFramePr>
        <p:xfrm>
          <a:off x="457200" y="903538"/>
          <a:ext cx="8047049" cy="2663395"/>
        </p:xfrm>
        <a:graphic>
          <a:graphicData uri="http://schemas.openxmlformats.org/drawingml/2006/table">
            <a:tbl>
              <a:tblPr firstRow="1" bandRow="1">
                <a:tableStyleId>{5C22544A-7EE6-4342-B048-85BDC9FD1C3A}</a:tableStyleId>
              </a:tblPr>
              <a:tblGrid>
                <a:gridCol w="4035317">
                  <a:extLst>
                    <a:ext uri="{9D8B030D-6E8A-4147-A177-3AD203B41FA5}">
                      <a16:colId xmlns:a16="http://schemas.microsoft.com/office/drawing/2014/main" val="2410968552"/>
                    </a:ext>
                  </a:extLst>
                </a:gridCol>
                <a:gridCol w="1946901">
                  <a:extLst>
                    <a:ext uri="{9D8B030D-6E8A-4147-A177-3AD203B41FA5}">
                      <a16:colId xmlns:a16="http://schemas.microsoft.com/office/drawing/2014/main" val="847800814"/>
                    </a:ext>
                  </a:extLst>
                </a:gridCol>
                <a:gridCol w="2064831">
                  <a:extLst>
                    <a:ext uri="{9D8B030D-6E8A-4147-A177-3AD203B41FA5}">
                      <a16:colId xmlns:a16="http://schemas.microsoft.com/office/drawing/2014/main" val="2268767997"/>
                    </a:ext>
                  </a:extLst>
                </a:gridCol>
              </a:tblGrid>
              <a:tr h="982024">
                <a:tc>
                  <a:txBody>
                    <a:bodyPr/>
                    <a:lstStyle/>
                    <a:p>
                      <a:pPr algn="ctr"/>
                      <a:r>
                        <a:rPr lang="en-US" dirty="0"/>
                        <a:t>Engagement</a:t>
                      </a:r>
                    </a:p>
                  </a:txBody>
                  <a:tcPr/>
                </a:tc>
                <a:tc>
                  <a:txBody>
                    <a:bodyPr/>
                    <a:lstStyle/>
                    <a:p>
                      <a:pPr algn="ctr"/>
                      <a:r>
                        <a:rPr lang="en-US" dirty="0"/>
                        <a:t>Opinion on Financial Statements</a:t>
                      </a:r>
                    </a:p>
                  </a:txBody>
                  <a:tcPr/>
                </a:tc>
                <a:tc>
                  <a:txBody>
                    <a:bodyPr/>
                    <a:lstStyle/>
                    <a:p>
                      <a:pPr algn="ctr"/>
                      <a:r>
                        <a:rPr lang="en-US" dirty="0"/>
                        <a:t>Audit Findings</a:t>
                      </a:r>
                    </a:p>
                  </a:txBody>
                  <a:tcPr/>
                </a:tc>
                <a:extLst>
                  <a:ext uri="{0D108BD9-81ED-4DB2-BD59-A6C34878D82A}">
                    <a16:rowId xmlns:a16="http://schemas.microsoft.com/office/drawing/2014/main" val="1566306068"/>
                  </a:ext>
                </a:extLst>
              </a:tr>
              <a:tr h="643026">
                <a:tc>
                  <a:txBody>
                    <a:bodyPr/>
                    <a:lstStyle/>
                    <a:p>
                      <a:r>
                        <a:rPr lang="en-US" sz="1800" dirty="0"/>
                        <a:t>Annual Comprehensive Financial Report (ACFR)</a:t>
                      </a:r>
                    </a:p>
                  </a:txBody>
                  <a:tcPr/>
                </a:tc>
                <a:tc>
                  <a:txBody>
                    <a:bodyPr/>
                    <a:lstStyle/>
                    <a:p>
                      <a:r>
                        <a:rPr lang="en-US" sz="1800" dirty="0"/>
                        <a:t>Unmodified</a:t>
                      </a:r>
                    </a:p>
                  </a:txBody>
                  <a:tcPr/>
                </a:tc>
                <a:tc>
                  <a:txBody>
                    <a:bodyPr/>
                    <a:lstStyle/>
                    <a:p>
                      <a:r>
                        <a:rPr lang="en-US" sz="1800" dirty="0"/>
                        <a:t>None Reported</a:t>
                      </a:r>
                    </a:p>
                  </a:txBody>
                  <a:tcPr/>
                </a:tc>
                <a:extLst>
                  <a:ext uri="{0D108BD9-81ED-4DB2-BD59-A6C34878D82A}">
                    <a16:rowId xmlns:a16="http://schemas.microsoft.com/office/drawing/2014/main" val="1547247925"/>
                  </a:ext>
                </a:extLst>
              </a:tr>
              <a:tr h="398265">
                <a:tc>
                  <a:txBody>
                    <a:bodyPr/>
                    <a:lstStyle/>
                    <a:p>
                      <a:r>
                        <a:rPr lang="en-US" sz="1800" dirty="0"/>
                        <a:t>Chico Urban Area JPFA (DPCU)</a:t>
                      </a:r>
                    </a:p>
                  </a:txBody>
                  <a:tcPr/>
                </a:tc>
                <a:tc>
                  <a:txBody>
                    <a:bodyPr/>
                    <a:lstStyle/>
                    <a:p>
                      <a:r>
                        <a:rPr lang="en-US" sz="1800" dirty="0"/>
                        <a:t>Unmodified</a:t>
                      </a:r>
                    </a:p>
                  </a:txBody>
                  <a:tcPr/>
                </a:tc>
                <a:tc>
                  <a:txBody>
                    <a:bodyPr/>
                    <a:lstStyle/>
                    <a:p>
                      <a:r>
                        <a:rPr lang="en-US" sz="1800" dirty="0"/>
                        <a:t>None Reported</a:t>
                      </a:r>
                    </a:p>
                  </a:txBody>
                  <a:tcPr/>
                </a:tc>
                <a:extLst>
                  <a:ext uri="{0D108BD9-81ED-4DB2-BD59-A6C34878D82A}">
                    <a16:rowId xmlns:a16="http://schemas.microsoft.com/office/drawing/2014/main" val="148718241"/>
                  </a:ext>
                </a:extLst>
              </a:tr>
              <a:tr h="398265">
                <a:tc>
                  <a:txBody>
                    <a:bodyPr/>
                    <a:lstStyle/>
                    <a:p>
                      <a:r>
                        <a:rPr lang="en-US" sz="1800" dirty="0"/>
                        <a:t>Passenger Facility Charges Report</a:t>
                      </a:r>
                    </a:p>
                  </a:txBody>
                  <a:tcPr/>
                </a:tc>
                <a:tc>
                  <a:txBody>
                    <a:bodyPr/>
                    <a:lstStyle/>
                    <a:p>
                      <a:r>
                        <a:rPr lang="en-US" sz="1800" dirty="0"/>
                        <a:t>Unmodified</a:t>
                      </a:r>
                    </a:p>
                  </a:txBody>
                  <a:tcPr/>
                </a:tc>
                <a:tc>
                  <a:txBody>
                    <a:bodyPr/>
                    <a:lstStyle/>
                    <a:p>
                      <a:r>
                        <a:rPr lang="en-US" sz="1800" dirty="0"/>
                        <a:t>2 Significant Deficiencies</a:t>
                      </a:r>
                    </a:p>
                  </a:txBody>
                  <a:tcPr/>
                </a:tc>
                <a:extLst>
                  <a:ext uri="{0D108BD9-81ED-4DB2-BD59-A6C34878D82A}">
                    <a16:rowId xmlns:a16="http://schemas.microsoft.com/office/drawing/2014/main" val="554240664"/>
                  </a:ext>
                </a:extLst>
              </a:tr>
            </a:tbl>
          </a:graphicData>
        </a:graphic>
      </p:graphicFrame>
      <p:sp>
        <p:nvSpPr>
          <p:cNvPr id="4" name="Slide Number Placeholder 3">
            <a:extLst>
              <a:ext uri="{FF2B5EF4-FFF2-40B4-BE49-F238E27FC236}">
                <a16:creationId xmlns:a16="http://schemas.microsoft.com/office/drawing/2014/main" id="{23C3CA60-683F-4ED7-BF79-100FF23BDD08}"/>
              </a:ext>
            </a:extLst>
          </p:cNvPr>
          <p:cNvSpPr>
            <a:spLocks noGrp="1"/>
          </p:cNvSpPr>
          <p:nvPr>
            <p:ph type="sldNum" sz="quarter" idx="4"/>
          </p:nvPr>
        </p:nvSpPr>
        <p:spPr/>
        <p:txBody>
          <a:bodyPr/>
          <a:lstStyle/>
          <a:p>
            <a:fld id="{F8E24598-D429-A34B-B4A6-5808099B37D3}" type="slidenum">
              <a:rPr lang="en-US" smtClean="0"/>
              <a:pPr/>
              <a:t>5</a:t>
            </a:fld>
            <a:endParaRPr lang="en-US" dirty="0"/>
          </a:p>
        </p:txBody>
      </p:sp>
    </p:spTree>
    <p:extLst>
      <p:ext uri="{BB962C8B-B14F-4D97-AF65-F5344CB8AC3E}">
        <p14:creationId xmlns:p14="http://schemas.microsoft.com/office/powerpoint/2010/main" val="204128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244B-A17F-413C-B6D6-55D096E3D008}"/>
              </a:ext>
            </a:extLst>
          </p:cNvPr>
          <p:cNvSpPr>
            <a:spLocks noGrp="1"/>
          </p:cNvSpPr>
          <p:nvPr>
            <p:ph type="title"/>
          </p:nvPr>
        </p:nvSpPr>
        <p:spPr/>
        <p:txBody>
          <a:bodyPr/>
          <a:lstStyle/>
          <a:p>
            <a:r>
              <a:rPr lang="en-US" dirty="0"/>
              <a:t>Summary of Audit Results by Engagement</a:t>
            </a:r>
          </a:p>
        </p:txBody>
      </p:sp>
      <p:graphicFrame>
        <p:nvGraphicFramePr>
          <p:cNvPr id="5" name="Table 5">
            <a:extLst>
              <a:ext uri="{FF2B5EF4-FFF2-40B4-BE49-F238E27FC236}">
                <a16:creationId xmlns:a16="http://schemas.microsoft.com/office/drawing/2014/main" id="{A33096FD-B90A-4F07-809D-8766EB4C7F2C}"/>
              </a:ext>
            </a:extLst>
          </p:cNvPr>
          <p:cNvGraphicFramePr>
            <a:graphicFrameLocks noGrp="1"/>
          </p:cNvGraphicFramePr>
          <p:nvPr>
            <p:ph idx="1"/>
            <p:extLst>
              <p:ext uri="{D42A27DB-BD31-4B8C-83A1-F6EECF244321}">
                <p14:modId xmlns:p14="http://schemas.microsoft.com/office/powerpoint/2010/main" val="1355639813"/>
              </p:ext>
            </p:extLst>
          </p:nvPr>
        </p:nvGraphicFramePr>
        <p:xfrm>
          <a:off x="457200" y="903538"/>
          <a:ext cx="8047048" cy="1586985"/>
        </p:xfrm>
        <a:graphic>
          <a:graphicData uri="http://schemas.openxmlformats.org/drawingml/2006/table">
            <a:tbl>
              <a:tblPr firstRow="1" bandRow="1">
                <a:tableStyleId>{5C22544A-7EE6-4342-B048-85BDC9FD1C3A}</a:tableStyleId>
              </a:tblPr>
              <a:tblGrid>
                <a:gridCol w="2463617">
                  <a:extLst>
                    <a:ext uri="{9D8B030D-6E8A-4147-A177-3AD203B41FA5}">
                      <a16:colId xmlns:a16="http://schemas.microsoft.com/office/drawing/2014/main" val="2410968552"/>
                    </a:ext>
                  </a:extLst>
                </a:gridCol>
                <a:gridCol w="2353217">
                  <a:extLst>
                    <a:ext uri="{9D8B030D-6E8A-4147-A177-3AD203B41FA5}">
                      <a16:colId xmlns:a16="http://schemas.microsoft.com/office/drawing/2014/main" val="847800814"/>
                    </a:ext>
                  </a:extLst>
                </a:gridCol>
                <a:gridCol w="1567629">
                  <a:extLst>
                    <a:ext uri="{9D8B030D-6E8A-4147-A177-3AD203B41FA5}">
                      <a16:colId xmlns:a16="http://schemas.microsoft.com/office/drawing/2014/main" val="784568620"/>
                    </a:ext>
                  </a:extLst>
                </a:gridCol>
                <a:gridCol w="1662585">
                  <a:extLst>
                    <a:ext uri="{9D8B030D-6E8A-4147-A177-3AD203B41FA5}">
                      <a16:colId xmlns:a16="http://schemas.microsoft.com/office/drawing/2014/main" val="2268767997"/>
                    </a:ext>
                  </a:extLst>
                </a:gridCol>
              </a:tblGrid>
              <a:tr h="982024">
                <a:tc>
                  <a:txBody>
                    <a:bodyPr/>
                    <a:lstStyle/>
                    <a:p>
                      <a:pPr algn="ctr"/>
                      <a:r>
                        <a:rPr lang="en-US" dirty="0"/>
                        <a:t>Engagement</a:t>
                      </a:r>
                    </a:p>
                  </a:txBody>
                  <a:tcPr/>
                </a:tc>
                <a:tc>
                  <a:txBody>
                    <a:bodyPr/>
                    <a:lstStyle/>
                    <a:p>
                      <a:pPr algn="ctr"/>
                      <a:r>
                        <a:rPr lang="en-US" dirty="0"/>
                        <a:t>Opinion on Compliance over Major Federal Programs</a:t>
                      </a:r>
                    </a:p>
                  </a:txBody>
                  <a:tcPr/>
                </a:tc>
                <a:tc>
                  <a:txBody>
                    <a:bodyPr/>
                    <a:lstStyle/>
                    <a:p>
                      <a:pPr algn="ctr"/>
                      <a:r>
                        <a:rPr lang="en-US" dirty="0"/>
                        <a:t>Opinion on I/C over Major Federal Programs</a:t>
                      </a:r>
                    </a:p>
                  </a:txBody>
                  <a:tcPr/>
                </a:tc>
                <a:tc>
                  <a:txBody>
                    <a:bodyPr/>
                    <a:lstStyle/>
                    <a:p>
                      <a:pPr algn="ctr"/>
                      <a:r>
                        <a:rPr lang="en-US" dirty="0"/>
                        <a:t>Audit Findings</a:t>
                      </a:r>
                    </a:p>
                  </a:txBody>
                  <a:tcPr/>
                </a:tc>
                <a:extLst>
                  <a:ext uri="{0D108BD9-81ED-4DB2-BD59-A6C34878D82A}">
                    <a16:rowId xmlns:a16="http://schemas.microsoft.com/office/drawing/2014/main" val="1566306068"/>
                  </a:ext>
                </a:extLst>
              </a:tr>
              <a:tr h="398265">
                <a:tc>
                  <a:txBody>
                    <a:bodyPr/>
                    <a:lstStyle/>
                    <a:p>
                      <a:r>
                        <a:rPr lang="en-US" sz="1800" dirty="0"/>
                        <a:t>Single Audit</a:t>
                      </a:r>
                    </a:p>
                  </a:txBody>
                  <a:tcPr/>
                </a:tc>
                <a:tc>
                  <a:txBody>
                    <a:bodyPr/>
                    <a:lstStyle/>
                    <a:p>
                      <a:r>
                        <a:rPr lang="en-US" sz="1800" dirty="0"/>
                        <a:t>Unmodified</a:t>
                      </a:r>
                    </a:p>
                  </a:txBody>
                  <a:tcPr/>
                </a:tc>
                <a:tc>
                  <a:txBody>
                    <a:bodyPr/>
                    <a:lstStyle/>
                    <a:p>
                      <a:r>
                        <a:rPr lang="en-US" sz="1800" dirty="0"/>
                        <a:t>Unmodified</a:t>
                      </a:r>
                    </a:p>
                  </a:txBody>
                  <a:tcPr/>
                </a:tc>
                <a:tc>
                  <a:txBody>
                    <a:bodyPr/>
                    <a:lstStyle/>
                    <a:p>
                      <a:r>
                        <a:rPr lang="en-US" sz="1800" dirty="0"/>
                        <a:t>None Reported</a:t>
                      </a:r>
                    </a:p>
                  </a:txBody>
                  <a:tcPr/>
                </a:tc>
                <a:extLst>
                  <a:ext uri="{0D108BD9-81ED-4DB2-BD59-A6C34878D82A}">
                    <a16:rowId xmlns:a16="http://schemas.microsoft.com/office/drawing/2014/main" val="941162861"/>
                  </a:ext>
                </a:extLst>
              </a:tr>
            </a:tbl>
          </a:graphicData>
        </a:graphic>
      </p:graphicFrame>
      <p:sp>
        <p:nvSpPr>
          <p:cNvPr id="4" name="Slide Number Placeholder 3">
            <a:extLst>
              <a:ext uri="{FF2B5EF4-FFF2-40B4-BE49-F238E27FC236}">
                <a16:creationId xmlns:a16="http://schemas.microsoft.com/office/drawing/2014/main" id="{23C3CA60-683F-4ED7-BF79-100FF23BDD08}"/>
              </a:ext>
            </a:extLst>
          </p:cNvPr>
          <p:cNvSpPr>
            <a:spLocks noGrp="1"/>
          </p:cNvSpPr>
          <p:nvPr>
            <p:ph type="sldNum" sz="quarter" idx="4"/>
          </p:nvPr>
        </p:nvSpPr>
        <p:spPr/>
        <p:txBody>
          <a:bodyPr/>
          <a:lstStyle/>
          <a:p>
            <a:fld id="{F8E24598-D429-A34B-B4A6-5808099B37D3}" type="slidenum">
              <a:rPr lang="en-US" smtClean="0"/>
              <a:pPr/>
              <a:t>6</a:t>
            </a:fld>
            <a:endParaRPr lang="en-US" dirty="0"/>
          </a:p>
        </p:txBody>
      </p:sp>
      <p:pic>
        <p:nvPicPr>
          <p:cNvPr id="7" name="Picture 6">
            <a:extLst>
              <a:ext uri="{FF2B5EF4-FFF2-40B4-BE49-F238E27FC236}">
                <a16:creationId xmlns:a16="http://schemas.microsoft.com/office/drawing/2014/main" id="{514E855B-66F7-4EBA-8C89-4A51E6DA4111}"/>
              </a:ext>
            </a:extLst>
          </p:cNvPr>
          <p:cNvPicPr>
            <a:picLocks noChangeAspect="1"/>
          </p:cNvPicPr>
          <p:nvPr/>
        </p:nvPicPr>
        <p:blipFill>
          <a:blip r:embed="rId2"/>
          <a:stretch>
            <a:fillRect/>
          </a:stretch>
        </p:blipFill>
        <p:spPr>
          <a:xfrm>
            <a:off x="1638228" y="2716857"/>
            <a:ext cx="5183592" cy="1879833"/>
          </a:xfrm>
          <a:prstGeom prst="rect">
            <a:avLst/>
          </a:prstGeom>
        </p:spPr>
      </p:pic>
    </p:spTree>
    <p:extLst>
      <p:ext uri="{BB962C8B-B14F-4D97-AF65-F5344CB8AC3E}">
        <p14:creationId xmlns:p14="http://schemas.microsoft.com/office/powerpoint/2010/main" val="335976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1C8A-8C90-4119-B3A6-2FD67DA9E32D}"/>
              </a:ext>
            </a:extLst>
          </p:cNvPr>
          <p:cNvSpPr>
            <a:spLocks noGrp="1"/>
          </p:cNvSpPr>
          <p:nvPr>
            <p:ph type="title"/>
          </p:nvPr>
        </p:nvSpPr>
        <p:spPr/>
        <p:txBody>
          <a:bodyPr/>
          <a:lstStyle/>
          <a:p>
            <a:r>
              <a:rPr lang="en-US" dirty="0"/>
              <a:t>Summary of Audit Results: Recap of Findings</a:t>
            </a:r>
          </a:p>
        </p:txBody>
      </p:sp>
      <p:graphicFrame>
        <p:nvGraphicFramePr>
          <p:cNvPr id="5" name="Table 5">
            <a:extLst>
              <a:ext uri="{FF2B5EF4-FFF2-40B4-BE49-F238E27FC236}">
                <a16:creationId xmlns:a16="http://schemas.microsoft.com/office/drawing/2014/main" id="{6A3151D6-D313-42F3-91A3-E5A7097CA68B}"/>
              </a:ext>
            </a:extLst>
          </p:cNvPr>
          <p:cNvGraphicFramePr>
            <a:graphicFrameLocks noGrp="1"/>
          </p:cNvGraphicFramePr>
          <p:nvPr>
            <p:ph idx="1"/>
            <p:extLst>
              <p:ext uri="{D42A27DB-BD31-4B8C-83A1-F6EECF244321}">
                <p14:modId xmlns:p14="http://schemas.microsoft.com/office/powerpoint/2010/main" val="953377950"/>
              </p:ext>
            </p:extLst>
          </p:nvPr>
        </p:nvGraphicFramePr>
        <p:xfrm>
          <a:off x="457200" y="804863"/>
          <a:ext cx="8229599" cy="1102360"/>
        </p:xfrm>
        <a:graphic>
          <a:graphicData uri="http://schemas.openxmlformats.org/drawingml/2006/table">
            <a:tbl>
              <a:tblPr firstRow="1" bandRow="1">
                <a:tableStyleId>{5C22544A-7EE6-4342-B048-85BDC9FD1C3A}</a:tableStyleId>
              </a:tblPr>
              <a:tblGrid>
                <a:gridCol w="1337390">
                  <a:extLst>
                    <a:ext uri="{9D8B030D-6E8A-4147-A177-3AD203B41FA5}">
                      <a16:colId xmlns:a16="http://schemas.microsoft.com/office/drawing/2014/main" val="822241155"/>
                    </a:ext>
                  </a:extLst>
                </a:gridCol>
                <a:gridCol w="659160">
                  <a:extLst>
                    <a:ext uri="{9D8B030D-6E8A-4147-A177-3AD203B41FA5}">
                      <a16:colId xmlns:a16="http://schemas.microsoft.com/office/drawing/2014/main" val="3267041338"/>
                    </a:ext>
                  </a:extLst>
                </a:gridCol>
                <a:gridCol w="999919">
                  <a:extLst>
                    <a:ext uri="{9D8B030D-6E8A-4147-A177-3AD203B41FA5}">
                      <a16:colId xmlns:a16="http://schemas.microsoft.com/office/drawing/2014/main" val="2185833657"/>
                    </a:ext>
                  </a:extLst>
                </a:gridCol>
                <a:gridCol w="2353091">
                  <a:extLst>
                    <a:ext uri="{9D8B030D-6E8A-4147-A177-3AD203B41FA5}">
                      <a16:colId xmlns:a16="http://schemas.microsoft.com/office/drawing/2014/main" val="230047488"/>
                    </a:ext>
                  </a:extLst>
                </a:gridCol>
                <a:gridCol w="2880039">
                  <a:extLst>
                    <a:ext uri="{9D8B030D-6E8A-4147-A177-3AD203B41FA5}">
                      <a16:colId xmlns:a16="http://schemas.microsoft.com/office/drawing/2014/main" val="4022532241"/>
                    </a:ext>
                  </a:extLst>
                </a:gridCol>
              </a:tblGrid>
              <a:tr h="370840">
                <a:tc>
                  <a:txBody>
                    <a:bodyPr/>
                    <a:lstStyle/>
                    <a:p>
                      <a:r>
                        <a:rPr lang="en-US" sz="1600" dirty="0"/>
                        <a:t>Engagement</a:t>
                      </a:r>
                    </a:p>
                  </a:txBody>
                  <a:tcPr/>
                </a:tc>
                <a:tc>
                  <a:txBody>
                    <a:bodyPr/>
                    <a:lstStyle/>
                    <a:p>
                      <a:r>
                        <a:rPr lang="en-US" sz="1600" dirty="0"/>
                        <a:t>Type</a:t>
                      </a:r>
                    </a:p>
                  </a:txBody>
                  <a:tcPr/>
                </a:tc>
                <a:tc>
                  <a:txBody>
                    <a:bodyPr/>
                    <a:lstStyle/>
                    <a:p>
                      <a:r>
                        <a:rPr lang="en-US" sz="1600" dirty="0"/>
                        <a:t>Account</a:t>
                      </a:r>
                    </a:p>
                  </a:txBody>
                  <a:tcPr/>
                </a:tc>
                <a:tc>
                  <a:txBody>
                    <a:bodyPr/>
                    <a:lstStyle/>
                    <a:p>
                      <a:r>
                        <a:rPr lang="en-US" sz="1600" dirty="0"/>
                        <a:t>Condition</a:t>
                      </a:r>
                    </a:p>
                  </a:txBody>
                  <a:tcPr/>
                </a:tc>
                <a:tc>
                  <a:txBody>
                    <a:bodyPr/>
                    <a:lstStyle/>
                    <a:p>
                      <a:r>
                        <a:rPr lang="en-US" sz="1600" dirty="0"/>
                        <a:t>Recommendation</a:t>
                      </a:r>
                    </a:p>
                  </a:txBody>
                  <a:tcPr/>
                </a:tc>
                <a:extLst>
                  <a:ext uri="{0D108BD9-81ED-4DB2-BD59-A6C34878D82A}">
                    <a16:rowId xmlns:a16="http://schemas.microsoft.com/office/drawing/2014/main" val="1147495036"/>
                  </a:ext>
                </a:extLst>
              </a:tr>
              <a:tr h="370840">
                <a:tc>
                  <a:txBody>
                    <a:bodyPr/>
                    <a:lstStyle/>
                    <a:p>
                      <a:r>
                        <a:rPr lang="en-US" sz="1400" dirty="0"/>
                        <a:t>Passenger Facility Charges</a:t>
                      </a:r>
                    </a:p>
                  </a:txBody>
                  <a:tcPr/>
                </a:tc>
                <a:tc>
                  <a:txBody>
                    <a:bodyPr/>
                    <a:lstStyle/>
                    <a:p>
                      <a:r>
                        <a:rPr lang="en-US" sz="1400" dirty="0"/>
                        <a:t>SD</a:t>
                      </a:r>
                    </a:p>
                  </a:txBody>
                  <a:tcPr/>
                </a:tc>
                <a:tc>
                  <a:txBody>
                    <a:bodyPr/>
                    <a:lstStyle/>
                    <a:p>
                      <a:r>
                        <a:rPr lang="en-US" sz="1400" dirty="0"/>
                        <a:t>SOAR Reports</a:t>
                      </a:r>
                    </a:p>
                  </a:txBody>
                  <a:tcPr/>
                </a:tc>
                <a:tc>
                  <a:txBody>
                    <a:bodyPr/>
                    <a:lstStyle/>
                    <a:p>
                      <a:r>
                        <a:rPr lang="en-US" sz="1400" dirty="0"/>
                        <a:t>Quarterly SOAR reports not prepared and submitted timely</a:t>
                      </a:r>
                    </a:p>
                  </a:txBody>
                  <a:tcPr/>
                </a:tc>
                <a:tc>
                  <a:txBody>
                    <a:bodyPr/>
                    <a:lstStyle/>
                    <a:p>
                      <a:r>
                        <a:rPr lang="en-US" sz="1400" dirty="0"/>
                        <a:t>Continue to work with FAA to obtain accurate reports from SOAR reporting module.</a:t>
                      </a:r>
                    </a:p>
                  </a:txBody>
                  <a:tcPr/>
                </a:tc>
                <a:extLst>
                  <a:ext uri="{0D108BD9-81ED-4DB2-BD59-A6C34878D82A}">
                    <a16:rowId xmlns:a16="http://schemas.microsoft.com/office/drawing/2014/main" val="1920473356"/>
                  </a:ext>
                </a:extLst>
              </a:tr>
            </a:tbl>
          </a:graphicData>
        </a:graphic>
      </p:graphicFrame>
      <p:sp>
        <p:nvSpPr>
          <p:cNvPr id="4" name="Slide Number Placeholder 3">
            <a:extLst>
              <a:ext uri="{FF2B5EF4-FFF2-40B4-BE49-F238E27FC236}">
                <a16:creationId xmlns:a16="http://schemas.microsoft.com/office/drawing/2014/main" id="{E7495EFD-485E-4514-9D1B-22B625ACC5E4}"/>
              </a:ext>
            </a:extLst>
          </p:cNvPr>
          <p:cNvSpPr>
            <a:spLocks noGrp="1"/>
          </p:cNvSpPr>
          <p:nvPr>
            <p:ph type="sldNum" sz="quarter" idx="4"/>
          </p:nvPr>
        </p:nvSpPr>
        <p:spPr/>
        <p:txBody>
          <a:bodyPr/>
          <a:lstStyle/>
          <a:p>
            <a:fld id="{F8E24598-D429-A34B-B4A6-5808099B37D3}" type="slidenum">
              <a:rPr lang="en-US" smtClean="0"/>
              <a:pPr/>
              <a:t>7</a:t>
            </a:fld>
            <a:endParaRPr lang="en-US" dirty="0"/>
          </a:p>
        </p:txBody>
      </p:sp>
    </p:spTree>
    <p:extLst>
      <p:ext uri="{BB962C8B-B14F-4D97-AF65-F5344CB8AC3E}">
        <p14:creationId xmlns:p14="http://schemas.microsoft.com/office/powerpoint/2010/main" val="130189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133A-4897-44C3-91EA-362B66105038}"/>
              </a:ext>
            </a:extLst>
          </p:cNvPr>
          <p:cNvSpPr>
            <a:spLocks noGrp="1"/>
          </p:cNvSpPr>
          <p:nvPr>
            <p:ph type="title"/>
          </p:nvPr>
        </p:nvSpPr>
        <p:spPr/>
        <p:txBody>
          <a:bodyPr/>
          <a:lstStyle/>
          <a:p>
            <a:r>
              <a:rPr lang="en-US" dirty="0"/>
              <a:t>Required Audit Communication</a:t>
            </a:r>
          </a:p>
        </p:txBody>
      </p:sp>
      <p:graphicFrame>
        <p:nvGraphicFramePr>
          <p:cNvPr id="5" name="Table 5">
            <a:extLst>
              <a:ext uri="{FF2B5EF4-FFF2-40B4-BE49-F238E27FC236}">
                <a16:creationId xmlns:a16="http://schemas.microsoft.com/office/drawing/2014/main" id="{B3229638-43FD-42B7-964F-C0466F96897B}"/>
              </a:ext>
            </a:extLst>
          </p:cNvPr>
          <p:cNvGraphicFramePr>
            <a:graphicFrameLocks noGrp="1"/>
          </p:cNvGraphicFramePr>
          <p:nvPr>
            <p:ph idx="1"/>
            <p:extLst>
              <p:ext uri="{D42A27DB-BD31-4B8C-83A1-F6EECF244321}">
                <p14:modId xmlns:p14="http://schemas.microsoft.com/office/powerpoint/2010/main" val="316466361"/>
              </p:ext>
            </p:extLst>
          </p:nvPr>
        </p:nvGraphicFramePr>
        <p:xfrm>
          <a:off x="457200" y="804862"/>
          <a:ext cx="8229600" cy="365372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16735057"/>
                    </a:ext>
                  </a:extLst>
                </a:gridCol>
                <a:gridCol w="4114800">
                  <a:extLst>
                    <a:ext uri="{9D8B030D-6E8A-4147-A177-3AD203B41FA5}">
                      <a16:colId xmlns:a16="http://schemas.microsoft.com/office/drawing/2014/main" val="818409883"/>
                    </a:ext>
                  </a:extLst>
                </a:gridCol>
              </a:tblGrid>
              <a:tr h="565089">
                <a:tc>
                  <a:txBody>
                    <a:bodyPr/>
                    <a:lstStyle/>
                    <a:p>
                      <a:r>
                        <a:rPr lang="en-US" dirty="0"/>
                        <a:t>Matter to be Communicated</a:t>
                      </a:r>
                    </a:p>
                  </a:txBody>
                  <a:tcPr/>
                </a:tc>
                <a:tc>
                  <a:txBody>
                    <a:bodyPr/>
                    <a:lstStyle/>
                    <a:p>
                      <a:r>
                        <a:rPr lang="en-US" dirty="0"/>
                        <a:t>Auditors’ Response</a:t>
                      </a:r>
                    </a:p>
                  </a:txBody>
                  <a:tcPr/>
                </a:tc>
                <a:extLst>
                  <a:ext uri="{0D108BD9-81ED-4DB2-BD59-A6C34878D82A}">
                    <a16:rowId xmlns:a16="http://schemas.microsoft.com/office/drawing/2014/main" val="3378846612"/>
                  </a:ext>
                </a:extLst>
              </a:tr>
              <a:tr h="696684">
                <a:tc>
                  <a:txBody>
                    <a:bodyPr/>
                    <a:lstStyle/>
                    <a:p>
                      <a:r>
                        <a:rPr lang="en-US" sz="1200" dirty="0"/>
                        <a:t>Accounting</a:t>
                      </a:r>
                      <a:r>
                        <a:rPr lang="en-US" sz="1200" baseline="0" dirty="0"/>
                        <a:t> Policies</a:t>
                      </a:r>
                      <a:endParaRPr lang="en-US" sz="1200" dirty="0"/>
                    </a:p>
                  </a:txBody>
                  <a:tcPr/>
                </a:tc>
                <a:tc>
                  <a:txBody>
                    <a:bodyPr/>
                    <a:lstStyle/>
                    <a:p>
                      <a:pPr marL="171450" indent="-171450">
                        <a:buFont typeface="Arial" panose="020B0604020202020204" pitchFamily="34" charset="0"/>
                        <a:buChar char="•"/>
                      </a:pPr>
                      <a:r>
                        <a:rPr lang="en-US" sz="1200" dirty="0"/>
                        <a:t>Significant</a:t>
                      </a:r>
                      <a:r>
                        <a:rPr lang="en-US" sz="1200" baseline="0" dirty="0"/>
                        <a:t> accounting policies are described in Note 1.</a:t>
                      </a:r>
                    </a:p>
                    <a:p>
                      <a:pPr marL="171450" indent="-171450">
                        <a:buFont typeface="Arial" panose="020B0604020202020204" pitchFamily="34" charset="0"/>
                        <a:buChar char="•"/>
                      </a:pPr>
                      <a:r>
                        <a:rPr lang="en-US" sz="1200" baseline="0" dirty="0"/>
                        <a:t>No new accounting policies and no significant changes.</a:t>
                      </a:r>
                      <a:endParaRPr lang="en-US" sz="1200" dirty="0"/>
                    </a:p>
                  </a:txBody>
                  <a:tcPr/>
                </a:tc>
                <a:extLst>
                  <a:ext uri="{0D108BD9-81ED-4DB2-BD59-A6C34878D82A}">
                    <a16:rowId xmlns:a16="http://schemas.microsoft.com/office/drawing/2014/main" val="166676671"/>
                  </a:ext>
                </a:extLst>
              </a:tr>
              <a:tr h="696684">
                <a:tc>
                  <a:txBody>
                    <a:bodyPr/>
                    <a:lstStyle/>
                    <a:p>
                      <a:r>
                        <a:rPr lang="en-US" sz="1200" dirty="0"/>
                        <a:t>Accounting Estimates</a:t>
                      </a:r>
                    </a:p>
                  </a:txBody>
                  <a:tcPr/>
                </a:tc>
                <a:tc>
                  <a:txBody>
                    <a:bodyPr/>
                    <a:lstStyle/>
                    <a:p>
                      <a:pPr marL="171450" indent="-171450">
                        <a:buFont typeface="Arial" panose="020B0604020202020204" pitchFamily="34" charset="0"/>
                        <a:buChar char="•"/>
                      </a:pPr>
                      <a:r>
                        <a:rPr lang="en-US" sz="1200" dirty="0"/>
                        <a:t>Claims liability</a:t>
                      </a:r>
                      <a:r>
                        <a:rPr lang="en-US" sz="1200" baseline="0" dirty="0"/>
                        <a:t> based on third party actuarial reports</a:t>
                      </a:r>
                    </a:p>
                    <a:p>
                      <a:pPr marL="171450" indent="-171450">
                        <a:buFont typeface="Arial" panose="020B0604020202020204" pitchFamily="34" charset="0"/>
                        <a:buChar char="•"/>
                      </a:pPr>
                      <a:r>
                        <a:rPr lang="en-US" sz="1200" baseline="0" dirty="0"/>
                        <a:t>Net pension liability based on actuarial reports</a:t>
                      </a:r>
                    </a:p>
                  </a:txBody>
                  <a:tcPr/>
                </a:tc>
                <a:extLst>
                  <a:ext uri="{0D108BD9-81ED-4DB2-BD59-A6C34878D82A}">
                    <a16:rowId xmlns:a16="http://schemas.microsoft.com/office/drawing/2014/main" val="3087467894"/>
                  </a:ext>
                </a:extLst>
              </a:tr>
              <a:tr h="565089">
                <a:tc>
                  <a:txBody>
                    <a:bodyPr/>
                    <a:lstStyle/>
                    <a:p>
                      <a:r>
                        <a:rPr lang="en-US" sz="1200" dirty="0"/>
                        <a:t>Corrected</a:t>
                      </a:r>
                      <a:r>
                        <a:rPr lang="en-US" sz="1200" baseline="0" dirty="0"/>
                        <a:t> Misstatements</a:t>
                      </a:r>
                      <a:endParaRPr lang="en-US" sz="1200" dirty="0"/>
                    </a:p>
                  </a:txBody>
                  <a:tcPr/>
                </a:tc>
                <a:tc>
                  <a:txBody>
                    <a:bodyPr/>
                    <a:lstStyle/>
                    <a:p>
                      <a:pPr marL="171450" indent="-171450">
                        <a:buFont typeface="Arial" panose="020B0604020202020204" pitchFamily="34" charset="0"/>
                        <a:buChar char="•"/>
                      </a:pPr>
                      <a:r>
                        <a:rPr lang="en-US" sz="1200" baseline="0" dirty="0"/>
                        <a:t>No significant corrections identified</a:t>
                      </a:r>
                      <a:endParaRPr lang="en-US" sz="1200" dirty="0"/>
                    </a:p>
                  </a:txBody>
                  <a:tcPr/>
                </a:tc>
                <a:extLst>
                  <a:ext uri="{0D108BD9-81ED-4DB2-BD59-A6C34878D82A}">
                    <a16:rowId xmlns:a16="http://schemas.microsoft.com/office/drawing/2014/main" val="210947015"/>
                  </a:ext>
                </a:extLst>
              </a:tr>
              <a:tr h="565089">
                <a:tc>
                  <a:txBody>
                    <a:bodyPr/>
                    <a:lstStyle/>
                    <a:p>
                      <a:r>
                        <a:rPr lang="en-US" sz="1200" dirty="0"/>
                        <a:t>Disagreements</a:t>
                      </a:r>
                      <a:r>
                        <a:rPr lang="en-US" sz="1200" baseline="0" dirty="0"/>
                        <a:t> with Management</a:t>
                      </a:r>
                      <a:endParaRPr lang="en-US" sz="1200" dirty="0"/>
                    </a:p>
                  </a:txBody>
                  <a:tcPr/>
                </a:tc>
                <a:tc>
                  <a:txBody>
                    <a:bodyPr/>
                    <a:lstStyle/>
                    <a:p>
                      <a:pPr marL="171450" indent="-171450">
                        <a:buFont typeface="Arial" panose="020B0604020202020204" pitchFamily="34" charset="0"/>
                        <a:buChar char="•"/>
                      </a:pPr>
                      <a:r>
                        <a:rPr lang="en-US" sz="1200" dirty="0"/>
                        <a:t>No</a:t>
                      </a:r>
                      <a:r>
                        <a:rPr lang="en-US" sz="1200" baseline="0" dirty="0"/>
                        <a:t> disagreements with management</a:t>
                      </a:r>
                      <a:endParaRPr lang="en-US" sz="1200" dirty="0"/>
                    </a:p>
                  </a:txBody>
                  <a:tcPr/>
                </a:tc>
                <a:extLst>
                  <a:ext uri="{0D108BD9-81ED-4DB2-BD59-A6C34878D82A}">
                    <a16:rowId xmlns:a16="http://schemas.microsoft.com/office/drawing/2014/main" val="2264338144"/>
                  </a:ext>
                </a:extLst>
              </a:tr>
              <a:tr h="565089">
                <a:tc>
                  <a:txBody>
                    <a:bodyPr/>
                    <a:lstStyle/>
                    <a:p>
                      <a:r>
                        <a:rPr lang="en-US" sz="1200" dirty="0"/>
                        <a:t>Consultations with Other Accountants</a:t>
                      </a:r>
                    </a:p>
                  </a:txBody>
                  <a:tcPr/>
                </a:tc>
                <a:tc>
                  <a:txBody>
                    <a:bodyPr/>
                    <a:lstStyle/>
                    <a:p>
                      <a:pPr marL="171450" indent="-171450">
                        <a:buFont typeface="Arial" panose="020B0604020202020204" pitchFamily="34" charset="0"/>
                        <a:buChar char="•"/>
                      </a:pPr>
                      <a:r>
                        <a:rPr lang="en-US" sz="1200" dirty="0"/>
                        <a:t>No consultations</a:t>
                      </a:r>
                      <a:r>
                        <a:rPr lang="en-US" sz="1200" baseline="0" dirty="0"/>
                        <a:t> with other accountants</a:t>
                      </a:r>
                      <a:endParaRPr lang="en-US" sz="1200" dirty="0"/>
                    </a:p>
                  </a:txBody>
                  <a:tcPr/>
                </a:tc>
                <a:extLst>
                  <a:ext uri="{0D108BD9-81ED-4DB2-BD59-A6C34878D82A}">
                    <a16:rowId xmlns:a16="http://schemas.microsoft.com/office/drawing/2014/main" val="419359322"/>
                  </a:ext>
                </a:extLst>
              </a:tr>
            </a:tbl>
          </a:graphicData>
        </a:graphic>
      </p:graphicFrame>
      <p:sp>
        <p:nvSpPr>
          <p:cNvPr id="4" name="Slide Number Placeholder 3">
            <a:extLst>
              <a:ext uri="{FF2B5EF4-FFF2-40B4-BE49-F238E27FC236}">
                <a16:creationId xmlns:a16="http://schemas.microsoft.com/office/drawing/2014/main" id="{E0BE02DE-8316-4178-99DD-80D8FE18A113}"/>
              </a:ext>
            </a:extLst>
          </p:cNvPr>
          <p:cNvSpPr>
            <a:spLocks noGrp="1"/>
          </p:cNvSpPr>
          <p:nvPr>
            <p:ph type="sldNum" sz="quarter" idx="4"/>
          </p:nvPr>
        </p:nvSpPr>
        <p:spPr/>
        <p:txBody>
          <a:bodyPr/>
          <a:lstStyle/>
          <a:p>
            <a:fld id="{F8E24598-D429-A34B-B4A6-5808099B37D3}" type="slidenum">
              <a:rPr lang="en-US" smtClean="0"/>
              <a:pPr/>
              <a:t>8</a:t>
            </a:fld>
            <a:endParaRPr lang="en-US" dirty="0"/>
          </a:p>
        </p:txBody>
      </p:sp>
    </p:spTree>
    <p:extLst>
      <p:ext uri="{BB962C8B-B14F-4D97-AF65-F5344CB8AC3E}">
        <p14:creationId xmlns:p14="http://schemas.microsoft.com/office/powerpoint/2010/main" val="359297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133A-4897-44C3-91EA-362B66105038}"/>
              </a:ext>
            </a:extLst>
          </p:cNvPr>
          <p:cNvSpPr>
            <a:spLocks noGrp="1"/>
          </p:cNvSpPr>
          <p:nvPr>
            <p:ph type="title"/>
          </p:nvPr>
        </p:nvSpPr>
        <p:spPr/>
        <p:txBody>
          <a:bodyPr/>
          <a:lstStyle/>
          <a:p>
            <a:r>
              <a:rPr lang="en-US" dirty="0"/>
              <a:t>Required Audit Communication </a:t>
            </a:r>
            <a:r>
              <a:rPr lang="en-US" sz="1600" dirty="0"/>
              <a:t>(continued)</a:t>
            </a:r>
          </a:p>
        </p:txBody>
      </p:sp>
      <p:graphicFrame>
        <p:nvGraphicFramePr>
          <p:cNvPr id="5" name="Table 5">
            <a:extLst>
              <a:ext uri="{FF2B5EF4-FFF2-40B4-BE49-F238E27FC236}">
                <a16:creationId xmlns:a16="http://schemas.microsoft.com/office/drawing/2014/main" id="{B3229638-43FD-42B7-964F-C0466F96897B}"/>
              </a:ext>
            </a:extLst>
          </p:cNvPr>
          <p:cNvGraphicFramePr>
            <a:graphicFrameLocks noGrp="1"/>
          </p:cNvGraphicFramePr>
          <p:nvPr>
            <p:ph idx="1"/>
            <p:extLst>
              <p:ext uri="{D42A27DB-BD31-4B8C-83A1-F6EECF244321}">
                <p14:modId xmlns:p14="http://schemas.microsoft.com/office/powerpoint/2010/main" val="440800564"/>
              </p:ext>
            </p:extLst>
          </p:nvPr>
        </p:nvGraphicFramePr>
        <p:xfrm>
          <a:off x="457200" y="804862"/>
          <a:ext cx="8229600" cy="357575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16735057"/>
                    </a:ext>
                  </a:extLst>
                </a:gridCol>
                <a:gridCol w="4114800">
                  <a:extLst>
                    <a:ext uri="{9D8B030D-6E8A-4147-A177-3AD203B41FA5}">
                      <a16:colId xmlns:a16="http://schemas.microsoft.com/office/drawing/2014/main" val="818409883"/>
                    </a:ext>
                  </a:extLst>
                </a:gridCol>
              </a:tblGrid>
              <a:tr h="466125">
                <a:tc>
                  <a:txBody>
                    <a:bodyPr/>
                    <a:lstStyle/>
                    <a:p>
                      <a:r>
                        <a:rPr lang="en-US" dirty="0"/>
                        <a:t>Matter to be Communicated</a:t>
                      </a:r>
                    </a:p>
                  </a:txBody>
                  <a:tcPr/>
                </a:tc>
                <a:tc>
                  <a:txBody>
                    <a:bodyPr/>
                    <a:lstStyle/>
                    <a:p>
                      <a:r>
                        <a:rPr lang="en-US" dirty="0"/>
                        <a:t>Auditors’ Response</a:t>
                      </a:r>
                    </a:p>
                  </a:txBody>
                  <a:tcPr/>
                </a:tc>
                <a:extLst>
                  <a:ext uri="{0D108BD9-81ED-4DB2-BD59-A6C34878D82A}">
                    <a16:rowId xmlns:a16="http://schemas.microsoft.com/office/drawing/2014/main" val="3378846612"/>
                  </a:ext>
                </a:extLst>
              </a:tr>
              <a:tr h="466125">
                <a:tc>
                  <a:txBody>
                    <a:bodyPr/>
                    <a:lstStyle/>
                    <a:p>
                      <a:r>
                        <a:rPr lang="en-US" sz="1200" dirty="0"/>
                        <a:t>Fraud and Illegal</a:t>
                      </a:r>
                      <a:r>
                        <a:rPr lang="en-US" sz="1200" baseline="0" dirty="0"/>
                        <a:t> Acts</a:t>
                      </a:r>
                      <a:endParaRPr lang="en-US" sz="1200" dirty="0"/>
                    </a:p>
                  </a:txBody>
                  <a:tcPr/>
                </a:tc>
                <a:tc>
                  <a:txBody>
                    <a:bodyPr/>
                    <a:lstStyle/>
                    <a:p>
                      <a:pPr marL="171450" indent="-171450">
                        <a:buFont typeface="Arial" panose="020B0604020202020204" pitchFamily="34" charset="0"/>
                        <a:buChar char="•"/>
                      </a:pPr>
                      <a:r>
                        <a:rPr lang="en-US" sz="1200" dirty="0"/>
                        <a:t>None identified</a:t>
                      </a:r>
                    </a:p>
                  </a:txBody>
                  <a:tcPr/>
                </a:tc>
                <a:extLst>
                  <a:ext uri="{0D108BD9-81ED-4DB2-BD59-A6C34878D82A}">
                    <a16:rowId xmlns:a16="http://schemas.microsoft.com/office/drawing/2014/main" val="166676671"/>
                  </a:ext>
                </a:extLst>
              </a:tr>
              <a:tr h="574674">
                <a:tc>
                  <a:txBody>
                    <a:bodyPr/>
                    <a:lstStyle/>
                    <a:p>
                      <a:r>
                        <a:rPr lang="en-US" sz="1200" dirty="0"/>
                        <a:t>Significant Difficulties</a:t>
                      </a:r>
                      <a:r>
                        <a:rPr lang="en-US" sz="1200" baseline="0" dirty="0"/>
                        <a:t> Encountered During the Audit</a:t>
                      </a:r>
                      <a:endParaRPr lang="en-US" sz="1200" dirty="0"/>
                    </a:p>
                  </a:txBody>
                  <a:tcPr/>
                </a:tc>
                <a:tc>
                  <a:txBody>
                    <a:bodyPr/>
                    <a:lstStyle/>
                    <a:p>
                      <a:pPr marL="171450" indent="-171450">
                        <a:buFont typeface="Arial" panose="020B0604020202020204" pitchFamily="34" charset="0"/>
                        <a:buChar char="•"/>
                      </a:pPr>
                      <a:r>
                        <a:rPr lang="en-US" sz="1200" dirty="0"/>
                        <a:t>No significant difficulties were encountered while performing our audit procedures.</a:t>
                      </a:r>
                    </a:p>
                  </a:txBody>
                  <a:tcPr/>
                </a:tc>
                <a:extLst>
                  <a:ext uri="{0D108BD9-81ED-4DB2-BD59-A6C34878D82A}">
                    <a16:rowId xmlns:a16="http://schemas.microsoft.com/office/drawing/2014/main" val="3087467894"/>
                  </a:ext>
                </a:extLst>
              </a:tr>
              <a:tr h="1264283">
                <a:tc>
                  <a:txBody>
                    <a:bodyPr/>
                    <a:lstStyle/>
                    <a:p>
                      <a:r>
                        <a:rPr lang="en-US" sz="1200" dirty="0"/>
                        <a:t>Other</a:t>
                      </a:r>
                      <a:r>
                        <a:rPr lang="en-US" sz="1200" baseline="0" dirty="0"/>
                        <a:t> Information in Documents Containing Audited Financial Statements</a:t>
                      </a:r>
                      <a:endParaRPr lang="en-US" sz="1200" dirty="0"/>
                    </a:p>
                  </a:txBody>
                  <a:tcPr/>
                </a:tc>
                <a:tc>
                  <a:txBody>
                    <a:bodyPr/>
                    <a:lstStyle/>
                    <a:p>
                      <a:pPr marL="171450" indent="-171450">
                        <a:buFont typeface="Arial" panose="020B0604020202020204" pitchFamily="34" charset="0"/>
                        <a:buChar char="•"/>
                      </a:pPr>
                      <a:r>
                        <a:rPr lang="en-US" sz="1200" dirty="0"/>
                        <a:t>Communicated responsibilities with</a:t>
                      </a:r>
                      <a:r>
                        <a:rPr lang="en-US" sz="1200" baseline="0" dirty="0"/>
                        <a:t> respect to required supplementary information (RSI), supplementary information (combining fund statements, introductory section and statistical section) and the schedule of expenditures of federal awards (SEFA)</a:t>
                      </a:r>
                      <a:endParaRPr lang="en-US" sz="1200" dirty="0"/>
                    </a:p>
                  </a:txBody>
                  <a:tcPr/>
                </a:tc>
                <a:extLst>
                  <a:ext uri="{0D108BD9-81ED-4DB2-BD59-A6C34878D82A}">
                    <a16:rowId xmlns:a16="http://schemas.microsoft.com/office/drawing/2014/main" val="210947015"/>
                  </a:ext>
                </a:extLst>
              </a:tr>
              <a:tr h="804544">
                <a:tc>
                  <a:txBody>
                    <a:bodyPr/>
                    <a:lstStyle/>
                    <a:p>
                      <a:r>
                        <a:rPr lang="en-US" sz="1200" dirty="0"/>
                        <a:t>Management Representations</a:t>
                      </a:r>
                    </a:p>
                  </a:txBody>
                  <a:tcPr/>
                </a:tc>
                <a:tc>
                  <a:txBody>
                    <a:bodyPr/>
                    <a:lstStyle/>
                    <a:p>
                      <a:pPr marL="171450" indent="-171450">
                        <a:buFont typeface="Arial" panose="020B0604020202020204" pitchFamily="34" charset="0"/>
                        <a:buChar char="•"/>
                      </a:pPr>
                      <a:r>
                        <a:rPr lang="en-US" sz="1200" dirty="0"/>
                        <a:t>Management</a:t>
                      </a:r>
                      <a:r>
                        <a:rPr lang="en-US" sz="1200" baseline="0" dirty="0"/>
                        <a:t> provided us with a signed copy of the management representation letter upon completion of each engagement</a:t>
                      </a:r>
                      <a:endParaRPr lang="en-US" sz="1200" dirty="0"/>
                    </a:p>
                  </a:txBody>
                  <a:tcPr/>
                </a:tc>
                <a:extLst>
                  <a:ext uri="{0D108BD9-81ED-4DB2-BD59-A6C34878D82A}">
                    <a16:rowId xmlns:a16="http://schemas.microsoft.com/office/drawing/2014/main" val="2264338144"/>
                  </a:ext>
                </a:extLst>
              </a:tr>
            </a:tbl>
          </a:graphicData>
        </a:graphic>
      </p:graphicFrame>
      <p:sp>
        <p:nvSpPr>
          <p:cNvPr id="4" name="Slide Number Placeholder 3">
            <a:extLst>
              <a:ext uri="{FF2B5EF4-FFF2-40B4-BE49-F238E27FC236}">
                <a16:creationId xmlns:a16="http://schemas.microsoft.com/office/drawing/2014/main" id="{E0BE02DE-8316-4178-99DD-80D8FE18A113}"/>
              </a:ext>
            </a:extLst>
          </p:cNvPr>
          <p:cNvSpPr>
            <a:spLocks noGrp="1"/>
          </p:cNvSpPr>
          <p:nvPr>
            <p:ph type="sldNum" sz="quarter" idx="4"/>
          </p:nvPr>
        </p:nvSpPr>
        <p:spPr/>
        <p:txBody>
          <a:bodyPr/>
          <a:lstStyle/>
          <a:p>
            <a:fld id="{F8E24598-D429-A34B-B4A6-5808099B37D3}" type="slidenum">
              <a:rPr lang="en-US" smtClean="0"/>
              <a:pPr/>
              <a:t>9</a:t>
            </a:fld>
            <a:endParaRPr lang="en-US" dirty="0"/>
          </a:p>
        </p:txBody>
      </p:sp>
    </p:spTree>
    <p:extLst>
      <p:ext uri="{BB962C8B-B14F-4D97-AF65-F5344CB8AC3E}">
        <p14:creationId xmlns:p14="http://schemas.microsoft.com/office/powerpoint/2010/main" val="1343946903"/>
      </p:ext>
    </p:extLst>
  </p:cSld>
  <p:clrMapOvr>
    <a:masterClrMapping/>
  </p:clrMapOvr>
</p:sld>
</file>

<file path=ppt/theme/theme1.xml><?xml version="1.0" encoding="utf-8"?>
<a:theme xmlns:a="http://schemas.openxmlformats.org/drawingml/2006/main" name="1-CLA-PowerPoint HD">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Disclaimer-v2.potx" id="{B8E4C1E3-8382-4E95-AB4F-E07750642A99}" vid="{F38A8014-08A9-418F-A347-5F05701E0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234F0215D9104BB094789FFCA3949D" ma:contentTypeVersion="9" ma:contentTypeDescription="Create a new document." ma:contentTypeScope="" ma:versionID="ed66bd444616b7f1bb1ea79cee0a8807">
  <xsd:schema xmlns:xsd="http://www.w3.org/2001/XMLSchema" xmlns:xs="http://www.w3.org/2001/XMLSchema" xmlns:p="http://schemas.microsoft.com/office/2006/metadata/properties" xmlns:ns2="1c866872-bc7f-4f4f-a388-ff9389fdbb7b" targetNamespace="http://schemas.microsoft.com/office/2006/metadata/properties" ma:root="true" ma:fieldsID="287de1b0a8de1476a3329ee6be4b0730" ns2:_="">
    <xsd:import namespace="1c866872-bc7f-4f4f-a388-ff9389fdbb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66872-bc7f-4f4f-a388-ff9389fdb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A104B3-3D1C-4F10-9723-68F746A77802}">
  <ds:schemaRefs>
    <ds:schemaRef ds:uri="http://schemas.microsoft.com/sharepoint/v3/contenttype/forms"/>
  </ds:schemaRefs>
</ds:datastoreItem>
</file>

<file path=customXml/itemProps2.xml><?xml version="1.0" encoding="utf-8"?>
<ds:datastoreItem xmlns:ds="http://schemas.openxmlformats.org/officeDocument/2006/customXml" ds:itemID="{DD970948-E753-4CFA-9BCD-11F3CA3BB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66872-bc7f-4f4f-a388-ff9389fdb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44BBBC-50C5-47EB-8D82-EC547626082F}">
  <ds:schemaRefs>
    <ds:schemaRef ds:uri="http://schemas.openxmlformats.org/package/2006/metadata/core-properties"/>
    <ds:schemaRef ds:uri="1c866872-bc7f-4f4f-a388-ff9389fdbb7b"/>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CLA-Widescreen (1)</Template>
  <TotalTime>76</TotalTime>
  <Words>437</Words>
  <Application>Microsoft Office PowerPoint</Application>
  <PresentationFormat>On-screen Show (16:9)</PresentationFormat>
  <Paragraphs>98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Narrow</vt:lpstr>
      <vt:lpstr>Calibri</vt:lpstr>
      <vt:lpstr>Courier New</vt:lpstr>
      <vt:lpstr>Georgia</vt:lpstr>
      <vt:lpstr>Wingdings</vt:lpstr>
      <vt:lpstr>1-CLA-PowerPoint HD</vt:lpstr>
      <vt:lpstr>City of Chico Presentation of Audit Reports June 30, 2021</vt:lpstr>
      <vt:lpstr>Agenda</vt:lpstr>
      <vt:lpstr>Purpose of Our Audit</vt:lpstr>
      <vt:lpstr>Audit Approach</vt:lpstr>
      <vt:lpstr>Summary of Audit Results by Engagement</vt:lpstr>
      <vt:lpstr>Summary of Audit Results by Engagement</vt:lpstr>
      <vt:lpstr>Summary of Audit Results: Recap of Findings</vt:lpstr>
      <vt:lpstr>Required Audit Communication</vt:lpstr>
      <vt:lpstr>Required Audit Communication (continued)</vt:lpstr>
      <vt:lpstr>Recent Governmental Accounting Standards Board (GASB) Pronouncements</vt:lpstr>
      <vt:lpstr>PowerPoint Presentation</vt:lpstr>
      <vt:lpstr>PowerPoint Presentation</vt:lpstr>
    </vt:vector>
  </TitlesOfParts>
  <Company>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Rich</dc:creator>
  <cp:lastModifiedBy>Gonzalez, Rich</cp:lastModifiedBy>
  <cp:revision>9</cp:revision>
  <dcterms:created xsi:type="dcterms:W3CDTF">2021-12-21T16:38:12Z</dcterms:created>
  <dcterms:modified xsi:type="dcterms:W3CDTF">2021-12-23T00:02:07Z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0x01010091234F0215D9104BB094789FFCA3949D</vt:lpwstr>
  </property>
</Properties>
</file>